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Lst>
  <p:sldSz cy="5143500" cx="9144000"/>
  <p:notesSz cx="6858000" cy="9144000"/>
  <p:embeddedFontLst>
    <p:embeddedFont>
      <p:font typeface="Roboto"/>
      <p:regular r:id="rId24"/>
      <p:bold r:id="rId25"/>
      <p:italic r:id="rId26"/>
      <p:boldItalic r:id="rId27"/>
    </p:embeddedFont>
    <p:embeddedFont>
      <p:font typeface="Proxima Nova"/>
      <p:regular r:id="rId28"/>
      <p:bold r:id="rId29"/>
      <p:italic r:id="rId30"/>
      <p:boldItalic r:id="rId31"/>
    </p:embeddedFont>
    <p:embeddedFont>
      <p:font typeface="Montserrat"/>
      <p:regular r:id="rId32"/>
      <p:bold r:id="rId33"/>
      <p:italic r:id="rId34"/>
      <p:boldItalic r:id="rId35"/>
    </p:embeddedFont>
    <p:embeddedFont>
      <p:font typeface="Open Sans"/>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font" Target="fonts/Roboto-regular.fntdata"/><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Roboto-italic.fntdata"/><Relationship Id="rId25" Type="http://schemas.openxmlformats.org/officeDocument/2006/relationships/font" Target="fonts/Roboto-bold.fntdata"/><Relationship Id="rId28" Type="http://schemas.openxmlformats.org/officeDocument/2006/relationships/font" Target="fonts/ProximaNova-regular.fntdata"/><Relationship Id="rId27" Type="http://schemas.openxmlformats.org/officeDocument/2006/relationships/font" Target="fonts/Roboto-bold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ProximaNova-bold.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ProximaNova-boldItalic.fntdata"/><Relationship Id="rId30" Type="http://schemas.openxmlformats.org/officeDocument/2006/relationships/font" Target="fonts/ProximaNova-italic.fntdata"/><Relationship Id="rId11" Type="http://schemas.openxmlformats.org/officeDocument/2006/relationships/slide" Target="slides/slide5.xml"/><Relationship Id="rId33" Type="http://schemas.openxmlformats.org/officeDocument/2006/relationships/font" Target="fonts/Montserrat-bold.fntdata"/><Relationship Id="rId10" Type="http://schemas.openxmlformats.org/officeDocument/2006/relationships/slide" Target="slides/slide4.xml"/><Relationship Id="rId32" Type="http://schemas.openxmlformats.org/officeDocument/2006/relationships/font" Target="fonts/Montserrat-regular.fntdata"/><Relationship Id="rId13" Type="http://schemas.openxmlformats.org/officeDocument/2006/relationships/slide" Target="slides/slide7.xml"/><Relationship Id="rId35" Type="http://schemas.openxmlformats.org/officeDocument/2006/relationships/font" Target="fonts/Montserrat-boldItalic.fntdata"/><Relationship Id="rId12" Type="http://schemas.openxmlformats.org/officeDocument/2006/relationships/slide" Target="slides/slide6.xml"/><Relationship Id="rId34" Type="http://schemas.openxmlformats.org/officeDocument/2006/relationships/font" Target="fonts/Montserrat-italic.fntdata"/><Relationship Id="rId15" Type="http://schemas.openxmlformats.org/officeDocument/2006/relationships/slide" Target="slides/slide9.xml"/><Relationship Id="rId37" Type="http://schemas.openxmlformats.org/officeDocument/2006/relationships/font" Target="fonts/OpenSans-bold.fntdata"/><Relationship Id="rId14" Type="http://schemas.openxmlformats.org/officeDocument/2006/relationships/slide" Target="slides/slide8.xml"/><Relationship Id="rId36" Type="http://schemas.openxmlformats.org/officeDocument/2006/relationships/font" Target="fonts/OpenSans-regular.fntdata"/><Relationship Id="rId17" Type="http://schemas.openxmlformats.org/officeDocument/2006/relationships/slide" Target="slides/slide11.xml"/><Relationship Id="rId39" Type="http://schemas.openxmlformats.org/officeDocument/2006/relationships/font" Target="fonts/OpenSans-boldItalic.fntdata"/><Relationship Id="rId16" Type="http://schemas.openxmlformats.org/officeDocument/2006/relationships/slide" Target="slides/slide10.xml"/><Relationship Id="rId38" Type="http://schemas.openxmlformats.org/officeDocument/2006/relationships/font" Target="fonts/OpenSans-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c8e52a7f20_2_6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gc8e52a7f20_2_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c8e52a7f20_2_18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gc8e52a7f20_2_1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c8e52a7f20_2_19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gc8e52a7f20_2_1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c8e52a7f20_2_2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2" name="Google Shape;272;gc8e52a7f20_2_20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3" name="Google Shape;273;gc8e52a7f20_2_200:notes"/>
          <p:cNvSpPr txBox="1"/>
          <p:nvPr>
            <p:ph idx="12" type="sldNum"/>
          </p:nvPr>
        </p:nvSpPr>
        <p:spPr>
          <a:xfrm>
            <a:off x="242169"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c8e52a7f20_2_21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gc8e52a7f20_2_2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c8e52a7f20_2_2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1" name="Google Shape;321;gc8e52a7f20_2_24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2" name="Google Shape;322;gc8e52a7f20_2_24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c8e52a7f20_2_27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Calibri"/>
              <a:buNone/>
            </a:pPr>
            <a:fld id="{00000000-1234-1234-1234-123412341234}" type="slidenum">
              <a:rPr lang="en">
                <a:solidFill>
                  <a:srgbClr val="000000"/>
                </a:solidFill>
              </a:rPr>
              <a:t>‹#›</a:t>
            </a:fld>
            <a:endParaRPr>
              <a:solidFill>
                <a:srgbClr val="000000"/>
              </a:solidFill>
            </a:endParaRPr>
          </a:p>
        </p:txBody>
      </p:sp>
      <p:sp>
        <p:nvSpPr>
          <p:cNvPr id="352" name="Google Shape;352;gc8e52a7f20_2_2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53" name="Google Shape;353;gc8e52a7f20_2_27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c8e52a7f20_2_29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Times New Roman"/>
              <a:buNone/>
            </a:pPr>
            <a:fld id="{00000000-1234-1234-1234-123412341234}" type="slidenum">
              <a:rPr b="0" i="0" lang="en" sz="1200" u="none" cap="none" strike="noStrike">
                <a:solidFill>
                  <a:schemeClr val="dk1"/>
                </a:solidFill>
                <a:latin typeface="Times New Roman"/>
                <a:ea typeface="Times New Roman"/>
                <a:cs typeface="Times New Roman"/>
                <a:sym typeface="Times New Roman"/>
              </a:rPr>
              <a:t>‹#›</a:t>
            </a:fld>
            <a:endParaRPr b="0" i="0" sz="1200" u="none" cap="none" strike="noStrike">
              <a:solidFill>
                <a:schemeClr val="dk1"/>
              </a:solidFill>
              <a:latin typeface="Times New Roman"/>
              <a:ea typeface="Times New Roman"/>
              <a:cs typeface="Times New Roman"/>
              <a:sym typeface="Times New Roman"/>
            </a:endParaRPr>
          </a:p>
        </p:txBody>
      </p:sp>
      <p:sp>
        <p:nvSpPr>
          <p:cNvPr id="373" name="Google Shape;373;gc8e52a7f20_2_29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74" name="Google Shape;374;gc8e52a7f20_2_29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c8e52a7f20_2_3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7" name="Google Shape;387;gc8e52a7f20_2_3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388" name="Google Shape;388;gc8e52a7f20_2_3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c8e52a7f20_2_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 name="Google Shape;134;gc8e52a7f20_2_8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 name="Google Shape;135;gc8e52a7f20_2_82:notes"/>
          <p:cNvSpPr txBox="1"/>
          <p:nvPr>
            <p:ph idx="12" type="sldNum"/>
          </p:nvPr>
        </p:nvSpPr>
        <p:spPr>
          <a:xfrm>
            <a:off x="242169"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c8e52a7f20_2_9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gc8e52a7f20_2_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c8e52a7f20_2_10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gc8e52a7f20_2_1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c8e52a7f20_2_11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gc8e52a7f20_2_1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c8e52a7f20_2_13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gc8e52a7f20_2_1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c8e52a7f20_2_14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gc8e52a7f20_2_1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c8e52a7f20_2_172: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gc8e52a7f20_2_1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c99d23e96a_0_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gc99d23e96a_0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1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p:cSld name="Title and Content">
    <p:bg>
      <p:bgPr>
        <a:solidFill>
          <a:schemeClr val="lt1"/>
        </a:solidFill>
      </p:bgPr>
    </p:bg>
    <p:spTree>
      <p:nvGrpSpPr>
        <p:cNvPr id="56" name="Shape 56"/>
        <p:cNvGrpSpPr/>
        <p:nvPr/>
      </p:nvGrpSpPr>
      <p:grpSpPr>
        <a:xfrm>
          <a:off x="0" y="0"/>
          <a:ext cx="0" cy="0"/>
          <a:chOff x="0" y="0"/>
          <a:chExt cx="0" cy="0"/>
        </a:xfrm>
      </p:grpSpPr>
      <p:sp>
        <p:nvSpPr>
          <p:cNvPr id="57" name="Google Shape;57;p15"/>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8" name="Google Shape;58;p15"/>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9" name="Google Shape;59;p15"/>
          <p:cNvSpPr txBox="1"/>
          <p:nvPr>
            <p:ph idx="10" type="dt"/>
          </p:nvPr>
        </p:nvSpPr>
        <p:spPr>
          <a:xfrm>
            <a:off x="628650" y="4767263"/>
            <a:ext cx="2057400" cy="273844"/>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SzPts val="1100"/>
              <a:buNone/>
              <a:defRPr sz="1400">
                <a:solidFill>
                  <a:schemeClr val="dk1"/>
                </a:solidFill>
                <a:latin typeface="Source Sans Pro"/>
                <a:ea typeface="Source Sans Pro"/>
                <a:cs typeface="Source Sans Pro"/>
                <a:sym typeface="Source Sans Pro"/>
              </a:defRPr>
            </a:lvl1pPr>
            <a:lvl2pPr lvl="1"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2pPr>
            <a:lvl3pPr lvl="2"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3pPr>
            <a:lvl4pPr lvl="3"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4pPr>
            <a:lvl5pPr lvl="4"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5pPr>
            <a:lvl6pPr lvl="5"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6pPr>
            <a:lvl7pPr lvl="6"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7pPr>
            <a:lvl8pPr lvl="7"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8pPr>
            <a:lvl9pPr lvl="8"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9pPr>
          </a:lstStyle>
          <a:p/>
        </p:txBody>
      </p:sp>
      <p:sp>
        <p:nvSpPr>
          <p:cNvPr id="60" name="Google Shape;60;p15"/>
          <p:cNvSpPr txBox="1"/>
          <p:nvPr>
            <p:ph idx="11" type="ftr"/>
          </p:nvPr>
        </p:nvSpPr>
        <p:spPr>
          <a:xfrm>
            <a:off x="3028950" y="4767263"/>
            <a:ext cx="3086100" cy="273844"/>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SzPts val="1100"/>
              <a:buNone/>
              <a:defRPr sz="1400">
                <a:solidFill>
                  <a:schemeClr val="dk1"/>
                </a:solidFill>
                <a:latin typeface="Source Sans Pro"/>
                <a:ea typeface="Source Sans Pro"/>
                <a:cs typeface="Source Sans Pro"/>
                <a:sym typeface="Source Sans Pro"/>
              </a:defRPr>
            </a:lvl1pPr>
            <a:lvl2pPr lvl="1"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2pPr>
            <a:lvl3pPr lvl="2"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3pPr>
            <a:lvl4pPr lvl="3"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4pPr>
            <a:lvl5pPr lvl="4"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5pPr>
            <a:lvl6pPr lvl="5"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6pPr>
            <a:lvl7pPr lvl="6"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7pPr>
            <a:lvl8pPr lvl="7"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8pPr>
            <a:lvl9pPr lvl="8"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9pPr>
          </a:lstStyle>
          <a:p/>
        </p:txBody>
      </p:sp>
      <p:sp>
        <p:nvSpPr>
          <p:cNvPr id="61" name="Google Shape;61;p1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r>
              <a:rPr lang="en"/>
              <a:t>1</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2" name="Shape 62"/>
        <p:cNvGrpSpPr/>
        <p:nvPr/>
      </p:nvGrpSpPr>
      <p:grpSpPr>
        <a:xfrm>
          <a:off x="0" y="0"/>
          <a:ext cx="0" cy="0"/>
          <a:chOff x="0" y="0"/>
          <a:chExt cx="0" cy="0"/>
        </a:xfrm>
      </p:grpSpPr>
      <p:sp>
        <p:nvSpPr>
          <p:cNvPr id="63" name="Google Shape;63;p16"/>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Source Sans Pro"/>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4" name="Google Shape;64;p16"/>
          <p:cNvSpPr txBox="1"/>
          <p:nvPr>
            <p:ph idx="1" type="subTitle"/>
          </p:nvPr>
        </p:nvSpPr>
        <p:spPr>
          <a:xfrm>
            <a:off x="1143000" y="2701528"/>
            <a:ext cx="6858000" cy="1241821"/>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65" name="Google Shape;65;p16"/>
          <p:cNvSpPr txBox="1"/>
          <p:nvPr>
            <p:ph idx="10" type="dt"/>
          </p:nvPr>
        </p:nvSpPr>
        <p:spPr>
          <a:xfrm>
            <a:off x="628650" y="4767263"/>
            <a:ext cx="2057400" cy="273844"/>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SzPts val="1100"/>
              <a:buNone/>
              <a:defRPr sz="1400">
                <a:solidFill>
                  <a:schemeClr val="dk1"/>
                </a:solidFill>
                <a:latin typeface="Source Sans Pro"/>
                <a:ea typeface="Source Sans Pro"/>
                <a:cs typeface="Source Sans Pro"/>
                <a:sym typeface="Source Sans Pro"/>
              </a:defRPr>
            </a:lvl1pPr>
            <a:lvl2pPr lvl="1"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2pPr>
            <a:lvl3pPr lvl="2"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3pPr>
            <a:lvl4pPr lvl="3"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4pPr>
            <a:lvl5pPr lvl="4"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5pPr>
            <a:lvl6pPr lvl="5"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6pPr>
            <a:lvl7pPr lvl="6"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7pPr>
            <a:lvl8pPr lvl="7"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8pPr>
            <a:lvl9pPr lvl="8"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9pPr>
          </a:lstStyle>
          <a:p/>
        </p:txBody>
      </p:sp>
      <p:sp>
        <p:nvSpPr>
          <p:cNvPr id="66" name="Google Shape;66;p16"/>
          <p:cNvSpPr txBox="1"/>
          <p:nvPr>
            <p:ph idx="11" type="ftr"/>
          </p:nvPr>
        </p:nvSpPr>
        <p:spPr>
          <a:xfrm>
            <a:off x="3028950" y="4767263"/>
            <a:ext cx="3086100" cy="273844"/>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SzPts val="1100"/>
              <a:buNone/>
              <a:defRPr sz="1400">
                <a:solidFill>
                  <a:schemeClr val="dk1"/>
                </a:solidFill>
                <a:latin typeface="Source Sans Pro"/>
                <a:ea typeface="Source Sans Pro"/>
                <a:cs typeface="Source Sans Pro"/>
                <a:sym typeface="Source Sans Pro"/>
              </a:defRPr>
            </a:lvl1pPr>
            <a:lvl2pPr lvl="1"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2pPr>
            <a:lvl3pPr lvl="2"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3pPr>
            <a:lvl4pPr lvl="3"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4pPr>
            <a:lvl5pPr lvl="4"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5pPr>
            <a:lvl6pPr lvl="5"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6pPr>
            <a:lvl7pPr lvl="6"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7pPr>
            <a:lvl8pPr lvl="7"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8pPr>
            <a:lvl9pPr lvl="8"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9pPr>
          </a:lstStyle>
          <a:p/>
        </p:txBody>
      </p:sp>
      <p:sp>
        <p:nvSpPr>
          <p:cNvPr id="67" name="Google Shape;67;p1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8" name="Shape 68"/>
        <p:cNvGrpSpPr/>
        <p:nvPr/>
      </p:nvGrpSpPr>
      <p:grpSpPr>
        <a:xfrm>
          <a:off x="0" y="0"/>
          <a:ext cx="0" cy="0"/>
          <a:chOff x="0" y="0"/>
          <a:chExt cx="0" cy="0"/>
        </a:xfrm>
      </p:grpSpPr>
      <p:sp>
        <p:nvSpPr>
          <p:cNvPr id="69" name="Google Shape;69;p17"/>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0" name="Google Shape;70;p17"/>
          <p:cNvSpPr txBox="1"/>
          <p:nvPr>
            <p:ph idx="10" type="dt"/>
          </p:nvPr>
        </p:nvSpPr>
        <p:spPr>
          <a:xfrm>
            <a:off x="628650" y="4767263"/>
            <a:ext cx="2057400" cy="273844"/>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SzPts val="1100"/>
              <a:buNone/>
              <a:defRPr sz="1400">
                <a:solidFill>
                  <a:schemeClr val="dk1"/>
                </a:solidFill>
                <a:latin typeface="Source Sans Pro"/>
                <a:ea typeface="Source Sans Pro"/>
                <a:cs typeface="Source Sans Pro"/>
                <a:sym typeface="Source Sans Pro"/>
              </a:defRPr>
            </a:lvl1pPr>
            <a:lvl2pPr lvl="1"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2pPr>
            <a:lvl3pPr lvl="2"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3pPr>
            <a:lvl4pPr lvl="3"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4pPr>
            <a:lvl5pPr lvl="4"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5pPr>
            <a:lvl6pPr lvl="5"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6pPr>
            <a:lvl7pPr lvl="6"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7pPr>
            <a:lvl8pPr lvl="7"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8pPr>
            <a:lvl9pPr lvl="8"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9pPr>
          </a:lstStyle>
          <a:p/>
        </p:txBody>
      </p:sp>
      <p:sp>
        <p:nvSpPr>
          <p:cNvPr id="71" name="Google Shape;71;p17"/>
          <p:cNvSpPr txBox="1"/>
          <p:nvPr>
            <p:ph idx="11" type="ftr"/>
          </p:nvPr>
        </p:nvSpPr>
        <p:spPr>
          <a:xfrm>
            <a:off x="3028950" y="4767263"/>
            <a:ext cx="3086100" cy="273844"/>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SzPts val="1100"/>
              <a:buNone/>
              <a:defRPr sz="1400">
                <a:solidFill>
                  <a:schemeClr val="dk1"/>
                </a:solidFill>
                <a:latin typeface="Source Sans Pro"/>
                <a:ea typeface="Source Sans Pro"/>
                <a:cs typeface="Source Sans Pro"/>
                <a:sym typeface="Source Sans Pro"/>
              </a:defRPr>
            </a:lvl1pPr>
            <a:lvl2pPr lvl="1"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2pPr>
            <a:lvl3pPr lvl="2"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3pPr>
            <a:lvl4pPr lvl="3"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4pPr>
            <a:lvl5pPr lvl="4"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5pPr>
            <a:lvl6pPr lvl="5"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6pPr>
            <a:lvl7pPr lvl="6"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7pPr>
            <a:lvl8pPr lvl="7"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8pPr>
            <a:lvl9pPr lvl="8"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9pPr>
          </a:lstStyle>
          <a:p/>
        </p:txBody>
      </p:sp>
      <p:sp>
        <p:nvSpPr>
          <p:cNvPr id="72" name="Google Shape;72;p1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gradFill>
          <a:gsLst>
            <a:gs pos="0">
              <a:srgbClr val="F6F9FC"/>
            </a:gs>
            <a:gs pos="74000">
              <a:srgbClr val="B3D1EC"/>
            </a:gs>
            <a:gs pos="83000">
              <a:srgbClr val="B3D1EC"/>
            </a:gs>
            <a:gs pos="100000">
              <a:srgbClr val="CCE0F2"/>
            </a:gs>
          </a:gsLst>
          <a:lin ang="5400000" scaled="0"/>
        </a:gradFill>
      </p:bgPr>
    </p:bg>
    <p:spTree>
      <p:nvGrpSpPr>
        <p:cNvPr id="73" name="Shape 73"/>
        <p:cNvGrpSpPr/>
        <p:nvPr/>
      </p:nvGrpSpPr>
      <p:grpSpPr>
        <a:xfrm>
          <a:off x="0" y="0"/>
          <a:ext cx="0" cy="0"/>
          <a:chOff x="0" y="0"/>
          <a:chExt cx="0" cy="0"/>
        </a:xfrm>
      </p:grpSpPr>
      <p:sp>
        <p:nvSpPr>
          <p:cNvPr id="74" name="Google Shape;74;p18"/>
          <p:cNvSpPr txBox="1"/>
          <p:nvPr>
            <p:ph type="title"/>
          </p:nvPr>
        </p:nvSpPr>
        <p:spPr>
          <a:xfrm>
            <a:off x="623888" y="1282304"/>
            <a:ext cx="7886700" cy="2139553"/>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Source Sans Pro"/>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5" name="Google Shape;75;p18"/>
          <p:cNvSpPr txBox="1"/>
          <p:nvPr>
            <p:ph idx="1" type="body"/>
          </p:nvPr>
        </p:nvSpPr>
        <p:spPr>
          <a:xfrm>
            <a:off x="623888" y="3442097"/>
            <a:ext cx="7886700" cy="112514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76" name="Google Shape;76;p1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7" name="Shape 77"/>
        <p:cNvGrpSpPr/>
        <p:nvPr/>
      </p:nvGrpSpPr>
      <p:grpSpPr>
        <a:xfrm>
          <a:off x="0" y="0"/>
          <a:ext cx="0" cy="0"/>
          <a:chOff x="0" y="0"/>
          <a:chExt cx="0" cy="0"/>
        </a:xfrm>
      </p:grpSpPr>
      <p:sp>
        <p:nvSpPr>
          <p:cNvPr id="78" name="Google Shape;78;p19"/>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9" name="Google Shape;79;p19"/>
          <p:cNvSpPr txBox="1"/>
          <p:nvPr>
            <p:ph idx="1" type="body"/>
          </p:nvPr>
        </p:nvSpPr>
        <p:spPr>
          <a:xfrm>
            <a:off x="6286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0" name="Google Shape;80;p19"/>
          <p:cNvSpPr txBox="1"/>
          <p:nvPr>
            <p:ph idx="2" type="body"/>
          </p:nvPr>
        </p:nvSpPr>
        <p:spPr>
          <a:xfrm>
            <a:off x="46291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1" name="Google Shape;81;p19"/>
          <p:cNvSpPr txBox="1"/>
          <p:nvPr>
            <p:ph idx="10" type="dt"/>
          </p:nvPr>
        </p:nvSpPr>
        <p:spPr>
          <a:xfrm>
            <a:off x="628650" y="4767263"/>
            <a:ext cx="2057400" cy="273844"/>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SzPts val="1100"/>
              <a:buNone/>
              <a:defRPr sz="1400">
                <a:solidFill>
                  <a:schemeClr val="dk1"/>
                </a:solidFill>
                <a:latin typeface="Source Sans Pro"/>
                <a:ea typeface="Source Sans Pro"/>
                <a:cs typeface="Source Sans Pro"/>
                <a:sym typeface="Source Sans Pro"/>
              </a:defRPr>
            </a:lvl1pPr>
            <a:lvl2pPr lvl="1"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2pPr>
            <a:lvl3pPr lvl="2"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3pPr>
            <a:lvl4pPr lvl="3"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4pPr>
            <a:lvl5pPr lvl="4"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5pPr>
            <a:lvl6pPr lvl="5"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6pPr>
            <a:lvl7pPr lvl="6"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7pPr>
            <a:lvl8pPr lvl="7"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8pPr>
            <a:lvl9pPr lvl="8"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9pPr>
          </a:lstStyle>
          <a:p/>
        </p:txBody>
      </p:sp>
      <p:sp>
        <p:nvSpPr>
          <p:cNvPr id="82" name="Google Shape;82;p19"/>
          <p:cNvSpPr txBox="1"/>
          <p:nvPr>
            <p:ph idx="11" type="ftr"/>
          </p:nvPr>
        </p:nvSpPr>
        <p:spPr>
          <a:xfrm>
            <a:off x="3028950" y="4767263"/>
            <a:ext cx="3086100" cy="273844"/>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SzPts val="1100"/>
              <a:buNone/>
              <a:defRPr sz="1400">
                <a:solidFill>
                  <a:schemeClr val="dk1"/>
                </a:solidFill>
                <a:latin typeface="Source Sans Pro"/>
                <a:ea typeface="Source Sans Pro"/>
                <a:cs typeface="Source Sans Pro"/>
                <a:sym typeface="Source Sans Pro"/>
              </a:defRPr>
            </a:lvl1pPr>
            <a:lvl2pPr lvl="1"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2pPr>
            <a:lvl3pPr lvl="2"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3pPr>
            <a:lvl4pPr lvl="3"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4pPr>
            <a:lvl5pPr lvl="4"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5pPr>
            <a:lvl6pPr lvl="5"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6pPr>
            <a:lvl7pPr lvl="6"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7pPr>
            <a:lvl8pPr lvl="7"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8pPr>
            <a:lvl9pPr lvl="8"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9pPr>
          </a:lstStyle>
          <a:p/>
        </p:txBody>
      </p:sp>
      <p:sp>
        <p:nvSpPr>
          <p:cNvPr id="83" name="Google Shape;83;p1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4" name="Shape 84"/>
        <p:cNvGrpSpPr/>
        <p:nvPr/>
      </p:nvGrpSpPr>
      <p:grpSpPr>
        <a:xfrm>
          <a:off x="0" y="0"/>
          <a:ext cx="0" cy="0"/>
          <a:chOff x="0" y="0"/>
          <a:chExt cx="0" cy="0"/>
        </a:xfrm>
      </p:grpSpPr>
      <p:sp>
        <p:nvSpPr>
          <p:cNvPr id="85" name="Google Shape;85;p20"/>
          <p:cNvSpPr txBox="1"/>
          <p:nvPr>
            <p:ph type="title"/>
          </p:nvPr>
        </p:nvSpPr>
        <p:spPr>
          <a:xfrm>
            <a:off x="629841"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86" name="Google Shape;86;p20"/>
          <p:cNvSpPr txBox="1"/>
          <p:nvPr>
            <p:ph idx="1" type="body"/>
          </p:nvPr>
        </p:nvSpPr>
        <p:spPr>
          <a:xfrm>
            <a:off x="629841" y="1260872"/>
            <a:ext cx="3868340"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87" name="Google Shape;87;p20"/>
          <p:cNvSpPr txBox="1"/>
          <p:nvPr>
            <p:ph idx="2" type="body"/>
          </p:nvPr>
        </p:nvSpPr>
        <p:spPr>
          <a:xfrm>
            <a:off x="629841" y="1878806"/>
            <a:ext cx="3868340"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8" name="Google Shape;88;p20"/>
          <p:cNvSpPr txBox="1"/>
          <p:nvPr>
            <p:ph idx="3" type="body"/>
          </p:nvPr>
        </p:nvSpPr>
        <p:spPr>
          <a:xfrm>
            <a:off x="4629150" y="1260872"/>
            <a:ext cx="3887391"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89" name="Google Shape;89;p20"/>
          <p:cNvSpPr txBox="1"/>
          <p:nvPr>
            <p:ph idx="4" type="body"/>
          </p:nvPr>
        </p:nvSpPr>
        <p:spPr>
          <a:xfrm>
            <a:off x="4629150" y="1878806"/>
            <a:ext cx="3887391"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0" name="Google Shape;90;p20"/>
          <p:cNvSpPr txBox="1"/>
          <p:nvPr>
            <p:ph idx="10" type="dt"/>
          </p:nvPr>
        </p:nvSpPr>
        <p:spPr>
          <a:xfrm>
            <a:off x="628650" y="4767263"/>
            <a:ext cx="2057400" cy="273844"/>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SzPts val="1100"/>
              <a:buNone/>
              <a:defRPr sz="1400">
                <a:solidFill>
                  <a:schemeClr val="dk1"/>
                </a:solidFill>
                <a:latin typeface="Source Sans Pro"/>
                <a:ea typeface="Source Sans Pro"/>
                <a:cs typeface="Source Sans Pro"/>
                <a:sym typeface="Source Sans Pro"/>
              </a:defRPr>
            </a:lvl1pPr>
            <a:lvl2pPr lvl="1"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2pPr>
            <a:lvl3pPr lvl="2"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3pPr>
            <a:lvl4pPr lvl="3"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4pPr>
            <a:lvl5pPr lvl="4"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5pPr>
            <a:lvl6pPr lvl="5"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6pPr>
            <a:lvl7pPr lvl="6"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7pPr>
            <a:lvl8pPr lvl="7"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8pPr>
            <a:lvl9pPr lvl="8"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9pPr>
          </a:lstStyle>
          <a:p/>
        </p:txBody>
      </p:sp>
      <p:sp>
        <p:nvSpPr>
          <p:cNvPr id="91" name="Google Shape;91;p20"/>
          <p:cNvSpPr txBox="1"/>
          <p:nvPr>
            <p:ph idx="11" type="ftr"/>
          </p:nvPr>
        </p:nvSpPr>
        <p:spPr>
          <a:xfrm>
            <a:off x="3028950" y="4767263"/>
            <a:ext cx="3086100" cy="273844"/>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SzPts val="1100"/>
              <a:buNone/>
              <a:defRPr sz="1400">
                <a:solidFill>
                  <a:schemeClr val="dk1"/>
                </a:solidFill>
                <a:latin typeface="Source Sans Pro"/>
                <a:ea typeface="Source Sans Pro"/>
                <a:cs typeface="Source Sans Pro"/>
                <a:sym typeface="Source Sans Pro"/>
              </a:defRPr>
            </a:lvl1pPr>
            <a:lvl2pPr lvl="1"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2pPr>
            <a:lvl3pPr lvl="2"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3pPr>
            <a:lvl4pPr lvl="3"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4pPr>
            <a:lvl5pPr lvl="4"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5pPr>
            <a:lvl6pPr lvl="5"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6pPr>
            <a:lvl7pPr lvl="6"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7pPr>
            <a:lvl8pPr lvl="7"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8pPr>
            <a:lvl9pPr lvl="8"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9pPr>
          </a:lstStyle>
          <a:p/>
        </p:txBody>
      </p:sp>
      <p:sp>
        <p:nvSpPr>
          <p:cNvPr id="92" name="Google Shape;92;p2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3" name="Shape 93"/>
        <p:cNvGrpSpPr/>
        <p:nvPr/>
      </p:nvGrpSpPr>
      <p:grpSpPr>
        <a:xfrm>
          <a:off x="0" y="0"/>
          <a:ext cx="0" cy="0"/>
          <a:chOff x="0" y="0"/>
          <a:chExt cx="0" cy="0"/>
        </a:xfrm>
      </p:grpSpPr>
      <p:sp>
        <p:nvSpPr>
          <p:cNvPr id="94" name="Google Shape;94;p21"/>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Source Sans Pro"/>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5" name="Google Shape;95;p21"/>
          <p:cNvSpPr txBox="1"/>
          <p:nvPr>
            <p:ph idx="1" type="body"/>
          </p:nvPr>
        </p:nvSpPr>
        <p:spPr>
          <a:xfrm>
            <a:off x="3887391" y="740569"/>
            <a:ext cx="4629150" cy="3655219"/>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96" name="Google Shape;96;p21"/>
          <p:cNvSpPr txBox="1"/>
          <p:nvPr>
            <p:ph idx="2"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97" name="Google Shape;97;p21"/>
          <p:cNvSpPr txBox="1"/>
          <p:nvPr>
            <p:ph idx="10" type="dt"/>
          </p:nvPr>
        </p:nvSpPr>
        <p:spPr>
          <a:xfrm>
            <a:off x="628650" y="4767263"/>
            <a:ext cx="2057400" cy="273844"/>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SzPts val="1100"/>
              <a:buNone/>
              <a:defRPr sz="1400">
                <a:solidFill>
                  <a:schemeClr val="dk1"/>
                </a:solidFill>
                <a:latin typeface="Source Sans Pro"/>
                <a:ea typeface="Source Sans Pro"/>
                <a:cs typeface="Source Sans Pro"/>
                <a:sym typeface="Source Sans Pro"/>
              </a:defRPr>
            </a:lvl1pPr>
            <a:lvl2pPr lvl="1"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2pPr>
            <a:lvl3pPr lvl="2"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3pPr>
            <a:lvl4pPr lvl="3"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4pPr>
            <a:lvl5pPr lvl="4"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5pPr>
            <a:lvl6pPr lvl="5"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6pPr>
            <a:lvl7pPr lvl="6"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7pPr>
            <a:lvl8pPr lvl="7"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8pPr>
            <a:lvl9pPr lvl="8"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9pPr>
          </a:lstStyle>
          <a:p/>
        </p:txBody>
      </p:sp>
      <p:sp>
        <p:nvSpPr>
          <p:cNvPr id="98" name="Google Shape;98;p21"/>
          <p:cNvSpPr txBox="1"/>
          <p:nvPr>
            <p:ph idx="11" type="ftr"/>
          </p:nvPr>
        </p:nvSpPr>
        <p:spPr>
          <a:xfrm>
            <a:off x="3028950" y="4767263"/>
            <a:ext cx="3086100" cy="273844"/>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SzPts val="1100"/>
              <a:buNone/>
              <a:defRPr sz="1400">
                <a:solidFill>
                  <a:schemeClr val="dk1"/>
                </a:solidFill>
                <a:latin typeface="Source Sans Pro"/>
                <a:ea typeface="Source Sans Pro"/>
                <a:cs typeface="Source Sans Pro"/>
                <a:sym typeface="Source Sans Pro"/>
              </a:defRPr>
            </a:lvl1pPr>
            <a:lvl2pPr lvl="1"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2pPr>
            <a:lvl3pPr lvl="2"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3pPr>
            <a:lvl4pPr lvl="3"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4pPr>
            <a:lvl5pPr lvl="4"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5pPr>
            <a:lvl6pPr lvl="5"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6pPr>
            <a:lvl7pPr lvl="6"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7pPr>
            <a:lvl8pPr lvl="7"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8pPr>
            <a:lvl9pPr lvl="8"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9pPr>
          </a:lstStyle>
          <a:p/>
        </p:txBody>
      </p:sp>
      <p:sp>
        <p:nvSpPr>
          <p:cNvPr id="99" name="Google Shape;99;p2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0" name="Shape 100"/>
        <p:cNvGrpSpPr/>
        <p:nvPr/>
      </p:nvGrpSpPr>
      <p:grpSpPr>
        <a:xfrm>
          <a:off x="0" y="0"/>
          <a:ext cx="0" cy="0"/>
          <a:chOff x="0" y="0"/>
          <a:chExt cx="0" cy="0"/>
        </a:xfrm>
      </p:grpSpPr>
      <p:sp>
        <p:nvSpPr>
          <p:cNvPr id="101" name="Google Shape;101;p22"/>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Source Sans Pro"/>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02" name="Google Shape;102;p22"/>
          <p:cNvSpPr/>
          <p:nvPr>
            <p:ph idx="2" type="pic"/>
          </p:nvPr>
        </p:nvSpPr>
        <p:spPr>
          <a:xfrm>
            <a:off x="3887391" y="740569"/>
            <a:ext cx="4629150" cy="3655219"/>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400"/>
              <a:buFont typeface="Arial"/>
              <a:buNone/>
              <a:defRPr b="0" i="0" sz="2400" u="none" cap="none" strike="noStrike">
                <a:solidFill>
                  <a:schemeClr val="dk1"/>
                </a:solidFill>
                <a:latin typeface="Source Sans Pro"/>
                <a:ea typeface="Source Sans Pro"/>
                <a:cs typeface="Source Sans Pro"/>
                <a:sym typeface="Source Sans Pro"/>
              </a:defRPr>
            </a:lvl1pPr>
            <a:lvl2pPr lvl="1" marR="0" rtl="0" algn="l">
              <a:lnSpc>
                <a:spcPct val="90000"/>
              </a:lnSpc>
              <a:spcBef>
                <a:spcPts val="400"/>
              </a:spcBef>
              <a:spcAft>
                <a:spcPts val="0"/>
              </a:spcAft>
              <a:buClr>
                <a:schemeClr val="dk1"/>
              </a:buClr>
              <a:buSzPts val="2100"/>
              <a:buFont typeface="Arial"/>
              <a:buNone/>
              <a:defRPr b="0" i="0" sz="2100" u="none" cap="none" strike="noStrike">
                <a:solidFill>
                  <a:schemeClr val="dk1"/>
                </a:solidFill>
                <a:latin typeface="Source Sans Pro"/>
                <a:ea typeface="Source Sans Pro"/>
                <a:cs typeface="Source Sans Pro"/>
                <a:sym typeface="Source Sans Pro"/>
              </a:defRPr>
            </a:lvl2pPr>
            <a:lvl3pPr lvl="2"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Source Sans Pro"/>
                <a:ea typeface="Source Sans Pro"/>
                <a:cs typeface="Source Sans Pro"/>
                <a:sym typeface="Source Sans Pro"/>
              </a:defRPr>
            </a:lvl3pPr>
            <a:lvl4pPr lvl="3"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Source Sans Pro"/>
                <a:ea typeface="Source Sans Pro"/>
                <a:cs typeface="Source Sans Pro"/>
                <a:sym typeface="Source Sans Pro"/>
              </a:defRPr>
            </a:lvl4pPr>
            <a:lvl5pPr lvl="4"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Source Sans Pro"/>
                <a:ea typeface="Source Sans Pro"/>
                <a:cs typeface="Source Sans Pro"/>
                <a:sym typeface="Source Sans Pro"/>
              </a:defRPr>
            </a:lvl5pPr>
            <a:lvl6pPr lvl="5"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Source Sans Pro"/>
                <a:ea typeface="Source Sans Pro"/>
                <a:cs typeface="Source Sans Pro"/>
                <a:sym typeface="Source Sans Pro"/>
              </a:defRPr>
            </a:lvl6pPr>
            <a:lvl7pPr lvl="6"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Source Sans Pro"/>
                <a:ea typeface="Source Sans Pro"/>
                <a:cs typeface="Source Sans Pro"/>
                <a:sym typeface="Source Sans Pro"/>
              </a:defRPr>
            </a:lvl7pPr>
            <a:lvl8pPr lvl="7"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Source Sans Pro"/>
                <a:ea typeface="Source Sans Pro"/>
                <a:cs typeface="Source Sans Pro"/>
                <a:sym typeface="Source Sans Pro"/>
              </a:defRPr>
            </a:lvl8pPr>
            <a:lvl9pPr lvl="8"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Source Sans Pro"/>
                <a:ea typeface="Source Sans Pro"/>
                <a:cs typeface="Source Sans Pro"/>
                <a:sym typeface="Source Sans Pro"/>
              </a:defRPr>
            </a:lvl9pPr>
          </a:lstStyle>
          <a:p/>
        </p:txBody>
      </p:sp>
      <p:sp>
        <p:nvSpPr>
          <p:cNvPr id="103" name="Google Shape;103;p22"/>
          <p:cNvSpPr txBox="1"/>
          <p:nvPr>
            <p:ph idx="1"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04" name="Google Shape;104;p22"/>
          <p:cNvSpPr txBox="1"/>
          <p:nvPr>
            <p:ph idx="10" type="dt"/>
          </p:nvPr>
        </p:nvSpPr>
        <p:spPr>
          <a:xfrm>
            <a:off x="628650" y="4767263"/>
            <a:ext cx="2057400" cy="273844"/>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SzPts val="1100"/>
              <a:buNone/>
              <a:defRPr sz="1400">
                <a:solidFill>
                  <a:schemeClr val="dk1"/>
                </a:solidFill>
                <a:latin typeface="Source Sans Pro"/>
                <a:ea typeface="Source Sans Pro"/>
                <a:cs typeface="Source Sans Pro"/>
                <a:sym typeface="Source Sans Pro"/>
              </a:defRPr>
            </a:lvl1pPr>
            <a:lvl2pPr lvl="1"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2pPr>
            <a:lvl3pPr lvl="2"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3pPr>
            <a:lvl4pPr lvl="3"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4pPr>
            <a:lvl5pPr lvl="4"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5pPr>
            <a:lvl6pPr lvl="5"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6pPr>
            <a:lvl7pPr lvl="6"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7pPr>
            <a:lvl8pPr lvl="7"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8pPr>
            <a:lvl9pPr lvl="8"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9pPr>
          </a:lstStyle>
          <a:p/>
        </p:txBody>
      </p:sp>
      <p:sp>
        <p:nvSpPr>
          <p:cNvPr id="105" name="Google Shape;105;p22"/>
          <p:cNvSpPr txBox="1"/>
          <p:nvPr>
            <p:ph idx="11" type="ftr"/>
          </p:nvPr>
        </p:nvSpPr>
        <p:spPr>
          <a:xfrm>
            <a:off x="3028950" y="4767263"/>
            <a:ext cx="3086100" cy="273844"/>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SzPts val="1100"/>
              <a:buNone/>
              <a:defRPr sz="1400">
                <a:solidFill>
                  <a:schemeClr val="dk1"/>
                </a:solidFill>
                <a:latin typeface="Source Sans Pro"/>
                <a:ea typeface="Source Sans Pro"/>
                <a:cs typeface="Source Sans Pro"/>
                <a:sym typeface="Source Sans Pro"/>
              </a:defRPr>
            </a:lvl1pPr>
            <a:lvl2pPr lvl="1"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2pPr>
            <a:lvl3pPr lvl="2"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3pPr>
            <a:lvl4pPr lvl="3"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4pPr>
            <a:lvl5pPr lvl="4"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5pPr>
            <a:lvl6pPr lvl="5"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6pPr>
            <a:lvl7pPr lvl="6"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7pPr>
            <a:lvl8pPr lvl="7"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8pPr>
            <a:lvl9pPr lvl="8"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9pPr>
          </a:lstStyle>
          <a:p/>
        </p:txBody>
      </p:sp>
      <p:sp>
        <p:nvSpPr>
          <p:cNvPr id="106" name="Google Shape;106;p22"/>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07" name="Shape 107"/>
        <p:cNvGrpSpPr/>
        <p:nvPr/>
      </p:nvGrpSpPr>
      <p:grpSpPr>
        <a:xfrm>
          <a:off x="0" y="0"/>
          <a:ext cx="0" cy="0"/>
          <a:chOff x="0" y="0"/>
          <a:chExt cx="0" cy="0"/>
        </a:xfrm>
      </p:grpSpPr>
      <p:sp>
        <p:nvSpPr>
          <p:cNvPr id="108" name="Google Shape;108;p23"/>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09" name="Google Shape;109;p23"/>
          <p:cNvSpPr txBox="1"/>
          <p:nvPr>
            <p:ph idx="1" type="body"/>
          </p:nvPr>
        </p:nvSpPr>
        <p:spPr>
          <a:xfrm rot="5400000">
            <a:off x="2940248" y="-942379"/>
            <a:ext cx="3263504"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0" name="Google Shape;110;p23"/>
          <p:cNvSpPr txBox="1"/>
          <p:nvPr>
            <p:ph idx="10" type="dt"/>
          </p:nvPr>
        </p:nvSpPr>
        <p:spPr>
          <a:xfrm>
            <a:off x="628650" y="4767263"/>
            <a:ext cx="2057400" cy="273844"/>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SzPts val="1100"/>
              <a:buNone/>
              <a:defRPr sz="1400">
                <a:solidFill>
                  <a:schemeClr val="dk1"/>
                </a:solidFill>
                <a:latin typeface="Source Sans Pro"/>
                <a:ea typeface="Source Sans Pro"/>
                <a:cs typeface="Source Sans Pro"/>
                <a:sym typeface="Source Sans Pro"/>
              </a:defRPr>
            </a:lvl1pPr>
            <a:lvl2pPr lvl="1"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2pPr>
            <a:lvl3pPr lvl="2"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3pPr>
            <a:lvl4pPr lvl="3"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4pPr>
            <a:lvl5pPr lvl="4"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5pPr>
            <a:lvl6pPr lvl="5"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6pPr>
            <a:lvl7pPr lvl="6"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7pPr>
            <a:lvl8pPr lvl="7"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8pPr>
            <a:lvl9pPr lvl="8"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9pPr>
          </a:lstStyle>
          <a:p/>
        </p:txBody>
      </p:sp>
      <p:sp>
        <p:nvSpPr>
          <p:cNvPr id="111" name="Google Shape;111;p23"/>
          <p:cNvSpPr txBox="1"/>
          <p:nvPr>
            <p:ph idx="11" type="ftr"/>
          </p:nvPr>
        </p:nvSpPr>
        <p:spPr>
          <a:xfrm>
            <a:off x="3028950" y="4767263"/>
            <a:ext cx="3086100" cy="273844"/>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SzPts val="1100"/>
              <a:buNone/>
              <a:defRPr sz="1400">
                <a:solidFill>
                  <a:schemeClr val="dk1"/>
                </a:solidFill>
                <a:latin typeface="Source Sans Pro"/>
                <a:ea typeface="Source Sans Pro"/>
                <a:cs typeface="Source Sans Pro"/>
                <a:sym typeface="Source Sans Pro"/>
              </a:defRPr>
            </a:lvl1pPr>
            <a:lvl2pPr lvl="1"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2pPr>
            <a:lvl3pPr lvl="2"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3pPr>
            <a:lvl4pPr lvl="3"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4pPr>
            <a:lvl5pPr lvl="4"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5pPr>
            <a:lvl6pPr lvl="5"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6pPr>
            <a:lvl7pPr lvl="6"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7pPr>
            <a:lvl8pPr lvl="7"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8pPr>
            <a:lvl9pPr lvl="8"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9pPr>
          </a:lstStyle>
          <a:p/>
        </p:txBody>
      </p:sp>
      <p:sp>
        <p:nvSpPr>
          <p:cNvPr id="112" name="Google Shape;112;p2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3" name="Shape 113"/>
        <p:cNvGrpSpPr/>
        <p:nvPr/>
      </p:nvGrpSpPr>
      <p:grpSpPr>
        <a:xfrm>
          <a:off x="0" y="0"/>
          <a:ext cx="0" cy="0"/>
          <a:chOff x="0" y="0"/>
          <a:chExt cx="0" cy="0"/>
        </a:xfrm>
      </p:grpSpPr>
      <p:sp>
        <p:nvSpPr>
          <p:cNvPr id="114" name="Google Shape;114;p24"/>
          <p:cNvSpPr txBox="1"/>
          <p:nvPr>
            <p:ph type="title"/>
          </p:nvPr>
        </p:nvSpPr>
        <p:spPr>
          <a:xfrm rot="5400000">
            <a:off x="5350073" y="1467446"/>
            <a:ext cx="4358879" cy="1971675"/>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15" name="Google Shape;115;p24"/>
          <p:cNvSpPr txBox="1"/>
          <p:nvPr>
            <p:ph idx="1" type="body"/>
          </p:nvPr>
        </p:nvSpPr>
        <p:spPr>
          <a:xfrm rot="5400000">
            <a:off x="1349573" y="-447079"/>
            <a:ext cx="4358879" cy="5800725"/>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6" name="Google Shape;116;p24"/>
          <p:cNvSpPr txBox="1"/>
          <p:nvPr>
            <p:ph idx="10" type="dt"/>
          </p:nvPr>
        </p:nvSpPr>
        <p:spPr>
          <a:xfrm>
            <a:off x="628650" y="4767263"/>
            <a:ext cx="2057400" cy="273844"/>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SzPts val="1100"/>
              <a:buNone/>
              <a:defRPr sz="1400">
                <a:solidFill>
                  <a:schemeClr val="dk1"/>
                </a:solidFill>
                <a:latin typeface="Source Sans Pro"/>
                <a:ea typeface="Source Sans Pro"/>
                <a:cs typeface="Source Sans Pro"/>
                <a:sym typeface="Source Sans Pro"/>
              </a:defRPr>
            </a:lvl1pPr>
            <a:lvl2pPr lvl="1"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2pPr>
            <a:lvl3pPr lvl="2"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3pPr>
            <a:lvl4pPr lvl="3"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4pPr>
            <a:lvl5pPr lvl="4"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5pPr>
            <a:lvl6pPr lvl="5"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6pPr>
            <a:lvl7pPr lvl="6"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7pPr>
            <a:lvl8pPr lvl="7"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8pPr>
            <a:lvl9pPr lvl="8"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9pPr>
          </a:lstStyle>
          <a:p/>
        </p:txBody>
      </p:sp>
      <p:sp>
        <p:nvSpPr>
          <p:cNvPr id="117" name="Google Shape;117;p24"/>
          <p:cNvSpPr txBox="1"/>
          <p:nvPr>
            <p:ph idx="11" type="ftr"/>
          </p:nvPr>
        </p:nvSpPr>
        <p:spPr>
          <a:xfrm>
            <a:off x="3028950" y="4767263"/>
            <a:ext cx="3086100" cy="273844"/>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SzPts val="1100"/>
              <a:buNone/>
              <a:defRPr sz="1400">
                <a:solidFill>
                  <a:schemeClr val="dk1"/>
                </a:solidFill>
                <a:latin typeface="Source Sans Pro"/>
                <a:ea typeface="Source Sans Pro"/>
                <a:cs typeface="Source Sans Pro"/>
                <a:sym typeface="Source Sans Pro"/>
              </a:defRPr>
            </a:lvl1pPr>
            <a:lvl2pPr lvl="1"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2pPr>
            <a:lvl3pPr lvl="2"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3pPr>
            <a:lvl4pPr lvl="3"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4pPr>
            <a:lvl5pPr lvl="4"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5pPr>
            <a:lvl6pPr lvl="5"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6pPr>
            <a:lvl7pPr lvl="6"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7pPr>
            <a:lvl8pPr lvl="7"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8pPr>
            <a:lvl9pPr lvl="8" marR="0" rtl="0" algn="l">
              <a:spcBef>
                <a:spcPts val="0"/>
              </a:spcBef>
              <a:spcAft>
                <a:spcPts val="0"/>
              </a:spcAft>
              <a:buSzPts val="1100"/>
              <a:buNone/>
              <a:defRPr b="0" i="0" sz="1400" u="none" cap="none" strike="noStrike">
                <a:solidFill>
                  <a:schemeClr val="dk1"/>
                </a:solidFill>
                <a:latin typeface="Source Sans Pro"/>
                <a:ea typeface="Source Sans Pro"/>
                <a:cs typeface="Source Sans Pro"/>
                <a:sym typeface="Source Sans Pro"/>
              </a:defRPr>
            </a:lvl9pPr>
          </a:lstStyle>
          <a:p/>
        </p:txBody>
      </p:sp>
      <p:sp>
        <p:nvSpPr>
          <p:cNvPr id="118" name="Google Shape;118;p2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Source Sans Pro"/>
              <a:buNone/>
              <a:defRPr b="0" i="0" sz="3300" u="none" cap="none" strike="noStrike">
                <a:solidFill>
                  <a:schemeClr val="dk1"/>
                </a:solidFill>
                <a:latin typeface="Source Sans Pro"/>
                <a:ea typeface="Source Sans Pro"/>
                <a:cs typeface="Source Sans Pro"/>
                <a:sym typeface="Source Sans Pro"/>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52" name="Google Shape;52;p13"/>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Source Sans Pro"/>
                <a:ea typeface="Source Sans Pro"/>
                <a:cs typeface="Source Sans Pro"/>
                <a:sym typeface="Source Sans Pro"/>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Source Sans Pro"/>
                <a:ea typeface="Source Sans Pro"/>
                <a:cs typeface="Source Sans Pro"/>
                <a:sym typeface="Source Sans Pro"/>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Source Sans Pro"/>
                <a:ea typeface="Source Sans Pro"/>
                <a:cs typeface="Source Sans Pro"/>
                <a:sym typeface="Source Sans Pro"/>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Source Sans Pro"/>
                <a:ea typeface="Source Sans Pro"/>
                <a:cs typeface="Source Sans Pro"/>
                <a:sym typeface="Source Sans Pro"/>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Source Sans Pro"/>
                <a:ea typeface="Source Sans Pro"/>
                <a:cs typeface="Source Sans Pro"/>
                <a:sym typeface="Source Sans Pro"/>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Source Sans Pro"/>
                <a:ea typeface="Source Sans Pro"/>
                <a:cs typeface="Source Sans Pro"/>
                <a:sym typeface="Source Sans Pro"/>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Source Sans Pro"/>
                <a:ea typeface="Source Sans Pro"/>
                <a:cs typeface="Source Sans Pro"/>
                <a:sym typeface="Source Sans Pro"/>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Source Sans Pro"/>
                <a:ea typeface="Source Sans Pro"/>
                <a:cs typeface="Source Sans Pro"/>
                <a:sym typeface="Source Sans Pro"/>
              </a:defRPr>
            </a:lvl9pPr>
          </a:lstStyle>
          <a:p/>
        </p:txBody>
      </p:sp>
      <p:sp>
        <p:nvSpPr>
          <p:cNvPr id="53" name="Google Shape;53;p1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Source Sans Pro"/>
                <a:ea typeface="Source Sans Pro"/>
                <a:cs typeface="Source Sans Pro"/>
                <a:sym typeface="Source Sans Pro"/>
              </a:defRPr>
            </a:lvl1pPr>
            <a:lvl2pPr indent="0" lvl="1" marL="0" marR="0" rtl="0" algn="r">
              <a:spcBef>
                <a:spcPts val="0"/>
              </a:spcBef>
              <a:buNone/>
              <a:defRPr b="0" i="0" sz="900" u="none" cap="none" strike="noStrike">
                <a:solidFill>
                  <a:srgbClr val="888888"/>
                </a:solidFill>
                <a:latin typeface="Source Sans Pro"/>
                <a:ea typeface="Source Sans Pro"/>
                <a:cs typeface="Source Sans Pro"/>
                <a:sym typeface="Source Sans Pro"/>
              </a:defRPr>
            </a:lvl2pPr>
            <a:lvl3pPr indent="0" lvl="2" marL="0" marR="0" rtl="0" algn="r">
              <a:spcBef>
                <a:spcPts val="0"/>
              </a:spcBef>
              <a:buNone/>
              <a:defRPr b="0" i="0" sz="900" u="none" cap="none" strike="noStrike">
                <a:solidFill>
                  <a:srgbClr val="888888"/>
                </a:solidFill>
                <a:latin typeface="Source Sans Pro"/>
                <a:ea typeface="Source Sans Pro"/>
                <a:cs typeface="Source Sans Pro"/>
                <a:sym typeface="Source Sans Pro"/>
              </a:defRPr>
            </a:lvl3pPr>
            <a:lvl4pPr indent="0" lvl="3" marL="0" marR="0" rtl="0" algn="r">
              <a:spcBef>
                <a:spcPts val="0"/>
              </a:spcBef>
              <a:buNone/>
              <a:defRPr b="0" i="0" sz="900" u="none" cap="none" strike="noStrike">
                <a:solidFill>
                  <a:srgbClr val="888888"/>
                </a:solidFill>
                <a:latin typeface="Source Sans Pro"/>
                <a:ea typeface="Source Sans Pro"/>
                <a:cs typeface="Source Sans Pro"/>
                <a:sym typeface="Source Sans Pro"/>
              </a:defRPr>
            </a:lvl4pPr>
            <a:lvl5pPr indent="0" lvl="4" marL="0" marR="0" rtl="0" algn="r">
              <a:spcBef>
                <a:spcPts val="0"/>
              </a:spcBef>
              <a:buNone/>
              <a:defRPr b="0" i="0" sz="900" u="none" cap="none" strike="noStrike">
                <a:solidFill>
                  <a:srgbClr val="888888"/>
                </a:solidFill>
                <a:latin typeface="Source Sans Pro"/>
                <a:ea typeface="Source Sans Pro"/>
                <a:cs typeface="Source Sans Pro"/>
                <a:sym typeface="Source Sans Pro"/>
              </a:defRPr>
            </a:lvl5pPr>
            <a:lvl6pPr indent="0" lvl="5" marL="0" marR="0" rtl="0" algn="r">
              <a:spcBef>
                <a:spcPts val="0"/>
              </a:spcBef>
              <a:buNone/>
              <a:defRPr b="0" i="0" sz="900" u="none" cap="none" strike="noStrike">
                <a:solidFill>
                  <a:srgbClr val="888888"/>
                </a:solidFill>
                <a:latin typeface="Source Sans Pro"/>
                <a:ea typeface="Source Sans Pro"/>
                <a:cs typeface="Source Sans Pro"/>
                <a:sym typeface="Source Sans Pro"/>
              </a:defRPr>
            </a:lvl6pPr>
            <a:lvl7pPr indent="0" lvl="6" marL="0" marR="0" rtl="0" algn="r">
              <a:spcBef>
                <a:spcPts val="0"/>
              </a:spcBef>
              <a:buNone/>
              <a:defRPr b="0" i="0" sz="900" u="none" cap="none" strike="noStrike">
                <a:solidFill>
                  <a:srgbClr val="888888"/>
                </a:solidFill>
                <a:latin typeface="Source Sans Pro"/>
                <a:ea typeface="Source Sans Pro"/>
                <a:cs typeface="Source Sans Pro"/>
                <a:sym typeface="Source Sans Pro"/>
              </a:defRPr>
            </a:lvl7pPr>
            <a:lvl8pPr indent="0" lvl="7" marL="0" marR="0" rtl="0" algn="r">
              <a:spcBef>
                <a:spcPts val="0"/>
              </a:spcBef>
              <a:buNone/>
              <a:defRPr b="0" i="0" sz="900" u="none" cap="none" strike="noStrike">
                <a:solidFill>
                  <a:srgbClr val="888888"/>
                </a:solidFill>
                <a:latin typeface="Source Sans Pro"/>
                <a:ea typeface="Source Sans Pro"/>
                <a:cs typeface="Source Sans Pro"/>
                <a:sym typeface="Source Sans Pro"/>
              </a:defRPr>
            </a:lvl8pPr>
            <a:lvl9pPr indent="0" lvl="8" marL="0" marR="0" rtl="0" algn="r">
              <a:spcBef>
                <a:spcPts val="0"/>
              </a:spcBef>
              <a:buNone/>
              <a:defRPr b="0" i="0" sz="900" u="none" cap="none" strike="noStrike">
                <a:solidFill>
                  <a:srgbClr val="888888"/>
                </a:solidFill>
                <a:latin typeface="Source Sans Pro"/>
                <a:ea typeface="Source Sans Pro"/>
                <a:cs typeface="Source Sans Pro"/>
                <a:sym typeface="Source Sans Pro"/>
              </a:defRPr>
            </a:lvl9pPr>
          </a:lstStyle>
          <a:p>
            <a:pPr indent="0" lvl="0" marL="0" rtl="0" algn="r">
              <a:spcBef>
                <a:spcPts val="0"/>
              </a:spcBef>
              <a:spcAft>
                <a:spcPts val="0"/>
              </a:spcAft>
              <a:buNone/>
            </a:pPr>
            <a:r>
              <a:rPr lang="en"/>
              <a:t>1</a:t>
            </a:r>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19.png"/><Relationship Id="rId5"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19.png"/><Relationship Id="rId5" Type="http://schemas.openxmlformats.org/officeDocument/2006/relationships/image" Target="../media/image18.png"/><Relationship Id="rId6"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3.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3.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3.png"/><Relationship Id="rId4" Type="http://schemas.openxmlformats.org/officeDocument/2006/relationships/image" Target="../media/image15.png"/><Relationship Id="rId5" Type="http://schemas.openxmlformats.org/officeDocument/2006/relationships/image" Target="../media/image12.png"/><Relationship Id="rId6"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 Id="rId3" Type="http://schemas.openxmlformats.org/officeDocument/2006/relationships/image" Target="../media/image13.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4.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11.png"/><Relationship Id="rId8"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1E2B"/>
        </a:solidFill>
      </p:bgPr>
    </p:bg>
    <p:spTree>
      <p:nvGrpSpPr>
        <p:cNvPr id="122" name="Shape 122"/>
        <p:cNvGrpSpPr/>
        <p:nvPr/>
      </p:nvGrpSpPr>
      <p:grpSpPr>
        <a:xfrm>
          <a:off x="0" y="0"/>
          <a:ext cx="0" cy="0"/>
          <a:chOff x="0" y="0"/>
          <a:chExt cx="0" cy="0"/>
        </a:xfrm>
      </p:grpSpPr>
      <p:sp>
        <p:nvSpPr>
          <p:cNvPr id="123" name="Google Shape;123;p25"/>
          <p:cNvSpPr/>
          <p:nvPr/>
        </p:nvSpPr>
        <p:spPr>
          <a:xfrm>
            <a:off x="0" y="1"/>
            <a:ext cx="5421429"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Source Sans Pro"/>
              <a:ea typeface="Source Sans Pro"/>
              <a:cs typeface="Source Sans Pro"/>
              <a:sym typeface="Source Sans Pro"/>
            </a:endParaRPr>
          </a:p>
        </p:txBody>
      </p:sp>
      <p:pic>
        <p:nvPicPr>
          <p:cNvPr id="124" name="Google Shape;124;p25"/>
          <p:cNvPicPr preferRelativeResize="0"/>
          <p:nvPr/>
        </p:nvPicPr>
        <p:blipFill rotWithShape="1">
          <a:blip r:embed="rId3">
            <a:alphaModFix/>
          </a:blip>
          <a:srcRect b="0" l="0" r="0" t="0"/>
          <a:stretch/>
        </p:blipFill>
        <p:spPr>
          <a:xfrm>
            <a:off x="-160694" y="292367"/>
            <a:ext cx="4603266" cy="4558766"/>
          </a:xfrm>
          <a:prstGeom prst="rect">
            <a:avLst/>
          </a:prstGeom>
          <a:noFill/>
          <a:ln>
            <a:noFill/>
          </a:ln>
        </p:spPr>
      </p:pic>
      <p:sp>
        <p:nvSpPr>
          <p:cNvPr id="125" name="Google Shape;125;p25"/>
          <p:cNvSpPr/>
          <p:nvPr/>
        </p:nvSpPr>
        <p:spPr>
          <a:xfrm>
            <a:off x="5031606" y="223787"/>
            <a:ext cx="4112393" cy="4919714"/>
          </a:xfrm>
          <a:prstGeom prst="rect">
            <a:avLst/>
          </a:prstGeom>
          <a:solidFill>
            <a:srgbClr val="1B1E2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Source Sans Pro"/>
              <a:ea typeface="Source Sans Pro"/>
              <a:cs typeface="Source Sans Pro"/>
              <a:sym typeface="Source Sans Pro"/>
            </a:endParaRPr>
          </a:p>
        </p:txBody>
      </p:sp>
      <p:pic>
        <p:nvPicPr>
          <p:cNvPr id="126" name="Google Shape;126;p25"/>
          <p:cNvPicPr preferRelativeResize="0"/>
          <p:nvPr/>
        </p:nvPicPr>
        <p:blipFill rotWithShape="1">
          <a:blip r:embed="rId4">
            <a:alphaModFix/>
          </a:blip>
          <a:srcRect b="0" l="0" r="0" t="0"/>
          <a:stretch/>
        </p:blipFill>
        <p:spPr>
          <a:xfrm rot="5400000">
            <a:off x="811910" y="1630726"/>
            <a:ext cx="9144000" cy="1882049"/>
          </a:xfrm>
          <a:prstGeom prst="rect">
            <a:avLst/>
          </a:prstGeom>
          <a:noFill/>
          <a:ln>
            <a:noFill/>
          </a:ln>
        </p:spPr>
      </p:pic>
      <p:sp>
        <p:nvSpPr>
          <p:cNvPr id="127" name="Google Shape;127;p25"/>
          <p:cNvSpPr txBox="1"/>
          <p:nvPr>
            <p:ph idx="4294967295" type="ctrTitle"/>
          </p:nvPr>
        </p:nvSpPr>
        <p:spPr>
          <a:xfrm>
            <a:off x="4844757" y="2672312"/>
            <a:ext cx="4358878" cy="808486"/>
          </a:xfrm>
          <a:prstGeom prst="rect">
            <a:avLst/>
          </a:prstGeom>
          <a:noFill/>
          <a:ln>
            <a:noFill/>
          </a:ln>
        </p:spPr>
        <p:txBody>
          <a:bodyPr anchorCtr="0" anchor="b" bIns="34275" lIns="68575" spcFirstLastPara="1" rIns="68575" wrap="square" tIns="34275">
            <a:noAutofit/>
          </a:bodyPr>
          <a:lstStyle/>
          <a:p>
            <a:pPr indent="0" lvl="0" marL="0" marR="0" rtl="0" algn="l">
              <a:lnSpc>
                <a:spcPct val="90000"/>
              </a:lnSpc>
              <a:spcBef>
                <a:spcPts val="0"/>
              </a:spcBef>
              <a:spcAft>
                <a:spcPts val="0"/>
              </a:spcAft>
              <a:buClr>
                <a:schemeClr val="lt1"/>
              </a:buClr>
              <a:buSzPts val="4500"/>
              <a:buFont typeface="Source Sans Pro"/>
              <a:buNone/>
            </a:pPr>
            <a:r>
              <a:rPr b="1" i="0" lang="en" sz="4500" u="none" cap="none" strike="noStrike">
                <a:solidFill>
                  <a:schemeClr val="lt1"/>
                </a:solidFill>
                <a:latin typeface="Source Sans Pro"/>
                <a:ea typeface="Source Sans Pro"/>
                <a:cs typeface="Source Sans Pro"/>
                <a:sym typeface="Source Sans Pro"/>
              </a:rPr>
              <a:t>Sustaining Your Efforts:</a:t>
            </a:r>
            <a:br>
              <a:rPr b="0" i="0" lang="en" sz="3000" u="none" cap="none" strike="noStrike">
                <a:solidFill>
                  <a:schemeClr val="lt1"/>
                </a:solidFill>
                <a:latin typeface="Source Sans Pro"/>
                <a:ea typeface="Source Sans Pro"/>
                <a:cs typeface="Source Sans Pro"/>
                <a:sym typeface="Source Sans Pro"/>
              </a:rPr>
            </a:br>
            <a:br>
              <a:rPr b="0" i="0" lang="en" sz="3000" u="none" cap="none" strike="noStrike">
                <a:solidFill>
                  <a:schemeClr val="lt1"/>
                </a:solidFill>
                <a:latin typeface="Source Sans Pro"/>
                <a:ea typeface="Source Sans Pro"/>
                <a:cs typeface="Source Sans Pro"/>
                <a:sym typeface="Source Sans Pro"/>
              </a:rPr>
            </a:br>
            <a:br>
              <a:rPr b="1" i="0" lang="en" sz="2700" u="none" cap="none" strike="noStrike">
                <a:solidFill>
                  <a:schemeClr val="lt1"/>
                </a:solidFill>
                <a:latin typeface="Source Sans Pro"/>
                <a:ea typeface="Source Sans Pro"/>
                <a:cs typeface="Source Sans Pro"/>
                <a:sym typeface="Source Sans Pro"/>
              </a:rPr>
            </a:br>
            <a:br>
              <a:rPr b="0" i="0" lang="en" sz="2700" u="none" cap="none" strike="noStrike">
                <a:solidFill>
                  <a:schemeClr val="lt1"/>
                </a:solidFill>
                <a:latin typeface="Source Sans Pro"/>
                <a:ea typeface="Source Sans Pro"/>
                <a:cs typeface="Source Sans Pro"/>
                <a:sym typeface="Source Sans Pro"/>
              </a:rPr>
            </a:br>
            <a:br>
              <a:rPr b="0" i="0" lang="en" sz="2700" u="none" cap="none" strike="noStrike">
                <a:solidFill>
                  <a:schemeClr val="lt1"/>
                </a:solidFill>
                <a:latin typeface="Source Sans Pro"/>
                <a:ea typeface="Source Sans Pro"/>
                <a:cs typeface="Source Sans Pro"/>
                <a:sym typeface="Source Sans Pro"/>
              </a:rPr>
            </a:br>
            <a:endParaRPr b="0" i="0" sz="2100" u="none" cap="none" strike="noStrike">
              <a:solidFill>
                <a:schemeClr val="lt1"/>
              </a:solidFill>
              <a:latin typeface="Source Sans Pro"/>
              <a:ea typeface="Source Sans Pro"/>
              <a:cs typeface="Source Sans Pro"/>
              <a:sym typeface="Source Sans Pro"/>
            </a:endParaRPr>
          </a:p>
        </p:txBody>
      </p:sp>
      <p:sp>
        <p:nvSpPr>
          <p:cNvPr id="128" name="Google Shape;128;p25"/>
          <p:cNvSpPr txBox="1"/>
          <p:nvPr/>
        </p:nvSpPr>
        <p:spPr>
          <a:xfrm>
            <a:off x="4929523" y="2928766"/>
            <a:ext cx="3697357" cy="623248"/>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i="0" lang="en" sz="1800" u="none" cap="none" strike="noStrike">
                <a:solidFill>
                  <a:schemeClr val="lt1"/>
                </a:solidFill>
                <a:latin typeface="Source Sans Pro"/>
                <a:ea typeface="Source Sans Pro"/>
                <a:cs typeface="Source Sans Pro"/>
                <a:sym typeface="Source Sans Pro"/>
              </a:rPr>
              <a:t>TINA ATHERALL</a:t>
            </a:r>
            <a:r>
              <a:rPr b="0" i="0" lang="en" sz="1800" u="none" cap="none" strike="noStrike">
                <a:solidFill>
                  <a:schemeClr val="lt1"/>
                </a:solidFill>
                <a:latin typeface="Source Sans Pro"/>
                <a:ea typeface="Source Sans Pro"/>
                <a:cs typeface="Source Sans Pro"/>
                <a:sym typeface="Source Sans Pro"/>
              </a:rPr>
              <a:t>, DSW, LMSW</a:t>
            </a:r>
            <a:endParaRPr sz="1100"/>
          </a:p>
          <a:p>
            <a:pPr indent="0" lvl="0" marL="0" marR="0" rtl="0" algn="l">
              <a:spcBef>
                <a:spcPts val="0"/>
              </a:spcBef>
              <a:spcAft>
                <a:spcPts val="0"/>
              </a:spcAft>
              <a:buNone/>
            </a:pPr>
            <a:r>
              <a:rPr lang="en" sz="1800">
                <a:solidFill>
                  <a:schemeClr val="lt1"/>
                </a:solidFill>
                <a:latin typeface="Source Sans Pro"/>
                <a:ea typeface="Source Sans Pro"/>
                <a:cs typeface="Source Sans Pro"/>
                <a:sym typeface="Source Sans Pro"/>
              </a:rPr>
              <a:t>CEO, PSYCH/ARMOR</a:t>
            </a:r>
            <a:endParaRPr sz="1800">
              <a:solidFill>
                <a:schemeClr val="dk1"/>
              </a:solidFill>
              <a:latin typeface="Source Sans Pro"/>
              <a:ea typeface="Source Sans Pro"/>
              <a:cs typeface="Source Sans Pro"/>
              <a:sym typeface="Source Sans Pro"/>
            </a:endParaRPr>
          </a:p>
        </p:txBody>
      </p:sp>
      <p:pic>
        <p:nvPicPr>
          <p:cNvPr id="129" name="Google Shape;129;p25"/>
          <p:cNvPicPr preferRelativeResize="0"/>
          <p:nvPr/>
        </p:nvPicPr>
        <p:blipFill rotWithShape="1">
          <a:blip r:embed="rId5">
            <a:alphaModFix/>
          </a:blip>
          <a:srcRect b="0" l="0" r="0" t="0"/>
          <a:stretch/>
        </p:blipFill>
        <p:spPr>
          <a:xfrm>
            <a:off x="7247823" y="4494096"/>
            <a:ext cx="1503581" cy="361180"/>
          </a:xfrm>
          <a:prstGeom prst="rect">
            <a:avLst/>
          </a:prstGeom>
          <a:noFill/>
          <a:ln>
            <a:noFill/>
          </a:ln>
        </p:spPr>
      </p:pic>
      <p:sp>
        <p:nvSpPr>
          <p:cNvPr id="130" name="Google Shape;130;p25"/>
          <p:cNvSpPr txBox="1"/>
          <p:nvPr/>
        </p:nvSpPr>
        <p:spPr>
          <a:xfrm>
            <a:off x="4929524" y="1699590"/>
            <a:ext cx="4128751" cy="484748"/>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400">
                <a:solidFill>
                  <a:srgbClr val="37B99B"/>
                </a:solidFill>
                <a:latin typeface="Source Sans Pro"/>
                <a:ea typeface="Source Sans Pro"/>
                <a:cs typeface="Source Sans Pro"/>
                <a:sym typeface="Source Sans Pro"/>
              </a:rPr>
              <a:t>CONSIDERATIONS FOR TRAINING, COMMUNITY ENGAGEMENT, AND OUTREACH</a:t>
            </a:r>
            <a:endParaRPr sz="1400">
              <a:solidFill>
                <a:srgbClr val="37B99B"/>
              </a:solidFill>
              <a:latin typeface="Source Sans Pro"/>
              <a:ea typeface="Source Sans Pro"/>
              <a:cs typeface="Source Sans Pro"/>
              <a:sym typeface="Source Sans Pro"/>
            </a:endParaRPr>
          </a:p>
        </p:txBody>
      </p:sp>
      <p:sp>
        <p:nvSpPr>
          <p:cNvPr id="131" name="Google Shape;131;p2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sz="1100"/>
              <a:t>‹#›</a:t>
            </a:fld>
            <a:endParaRPr sz="11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1" name="Shape 251"/>
        <p:cNvGrpSpPr/>
        <p:nvPr/>
      </p:nvGrpSpPr>
      <p:grpSpPr>
        <a:xfrm>
          <a:off x="0" y="0"/>
          <a:ext cx="0" cy="0"/>
          <a:chOff x="0" y="0"/>
          <a:chExt cx="0" cy="0"/>
        </a:xfrm>
      </p:grpSpPr>
      <p:sp>
        <p:nvSpPr>
          <p:cNvPr id="252" name="Google Shape;252;p34"/>
          <p:cNvSpPr txBox="1"/>
          <p:nvPr/>
        </p:nvSpPr>
        <p:spPr>
          <a:xfrm>
            <a:off x="0" y="0"/>
            <a:ext cx="9156717" cy="1276113"/>
          </a:xfrm>
          <a:prstGeom prst="rect">
            <a:avLst/>
          </a:prstGeom>
          <a:solidFill>
            <a:srgbClr val="1B1E2B"/>
          </a:solidFill>
          <a:ln>
            <a:noFill/>
          </a:ln>
        </p:spPr>
        <p:txBody>
          <a:bodyPr anchorCtr="0" anchor="ctr" bIns="34275" lIns="68575" spcFirstLastPara="1" rIns="68575" wrap="square" tIns="34275">
            <a:normAutofit/>
          </a:bodyPr>
          <a:lstStyle/>
          <a:p>
            <a:pPr indent="0" lvl="0" marL="0" marR="0" rtl="0" algn="r">
              <a:lnSpc>
                <a:spcPct val="90000"/>
              </a:lnSpc>
              <a:spcBef>
                <a:spcPts val="0"/>
              </a:spcBef>
              <a:spcAft>
                <a:spcPts val="0"/>
              </a:spcAft>
              <a:buClr>
                <a:srgbClr val="FFFFFF"/>
              </a:buClr>
              <a:buSzPts val="1400"/>
              <a:buFont typeface="Source Sans Pro"/>
              <a:buNone/>
            </a:pPr>
            <a:r>
              <a:rPr lang="en" sz="1400">
                <a:solidFill>
                  <a:srgbClr val="FFFFFF"/>
                </a:solidFill>
                <a:latin typeface="Source Sans Pro"/>
                <a:ea typeface="Source Sans Pro"/>
                <a:cs typeface="Source Sans Pro"/>
                <a:sym typeface="Source Sans Pro"/>
              </a:rPr>
              <a:t> </a:t>
            </a:r>
            <a:endParaRPr sz="1400">
              <a:solidFill>
                <a:srgbClr val="FFFFFF"/>
              </a:solidFill>
              <a:latin typeface="Source Sans Pro"/>
              <a:ea typeface="Source Sans Pro"/>
              <a:cs typeface="Source Sans Pro"/>
              <a:sym typeface="Source Sans Pro"/>
            </a:endParaRPr>
          </a:p>
        </p:txBody>
      </p:sp>
      <p:pic>
        <p:nvPicPr>
          <p:cNvPr id="253" name="Google Shape;253;p34"/>
          <p:cNvPicPr preferRelativeResize="0"/>
          <p:nvPr/>
        </p:nvPicPr>
        <p:blipFill rotWithShape="1">
          <a:blip r:embed="rId3">
            <a:alphaModFix/>
          </a:blip>
          <a:srcRect b="0" l="0" r="0" t="0"/>
          <a:stretch/>
        </p:blipFill>
        <p:spPr>
          <a:xfrm flipH="1">
            <a:off x="-397637" y="1189512"/>
            <a:ext cx="10258718" cy="1446717"/>
          </a:xfrm>
          <a:prstGeom prst="rect">
            <a:avLst/>
          </a:prstGeom>
          <a:noFill/>
          <a:ln>
            <a:noFill/>
          </a:ln>
        </p:spPr>
      </p:pic>
      <p:sp>
        <p:nvSpPr>
          <p:cNvPr id="254" name="Google Shape;254;p3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n" sz="1100"/>
              <a:t>9</a:t>
            </a:r>
            <a:endParaRPr sz="1100"/>
          </a:p>
        </p:txBody>
      </p:sp>
      <p:sp>
        <p:nvSpPr>
          <p:cNvPr id="255" name="Google Shape;255;p34"/>
          <p:cNvSpPr txBox="1"/>
          <p:nvPr/>
        </p:nvSpPr>
        <p:spPr>
          <a:xfrm>
            <a:off x="1169506" y="1276113"/>
            <a:ext cx="6858000" cy="1240768"/>
          </a:xfrm>
          <a:prstGeom prst="rect">
            <a:avLst/>
          </a:prstGeom>
          <a:noFill/>
          <a:ln>
            <a:noFill/>
          </a:ln>
        </p:spPr>
        <p:txBody>
          <a:bodyPr anchorCtr="0" anchor="t" bIns="68575" lIns="68575" spcFirstLastPara="1" rIns="68575" wrap="square" tIns="68575">
            <a:noAutofit/>
          </a:bodyPr>
          <a:lstStyle/>
          <a:p>
            <a:pPr indent="0" lvl="0" marL="0" marR="0" rtl="0" algn="ctr">
              <a:spcBef>
                <a:spcPts val="800"/>
              </a:spcBef>
              <a:spcAft>
                <a:spcPts val="0"/>
              </a:spcAft>
              <a:buClr>
                <a:schemeClr val="dk1"/>
              </a:buClr>
              <a:buSzPts val="800"/>
              <a:buFont typeface="Arial"/>
              <a:buNone/>
            </a:pPr>
            <a:r>
              <a:rPr lang="en" sz="1200">
                <a:solidFill>
                  <a:schemeClr val="dk1"/>
                </a:solidFill>
                <a:latin typeface="Source Sans Pro"/>
                <a:ea typeface="Source Sans Pro"/>
                <a:cs typeface="Source Sans Pro"/>
                <a:sym typeface="Source Sans Pro"/>
              </a:rPr>
              <a:t>PsychArmor has adopted the Exploration, Preparation, Implementation, and Sustainment (EPIS) </a:t>
            </a:r>
            <a:endParaRPr sz="1200">
              <a:solidFill>
                <a:schemeClr val="dk1"/>
              </a:solidFill>
              <a:latin typeface="Source Sans Pro"/>
              <a:ea typeface="Source Sans Pro"/>
              <a:cs typeface="Source Sans Pro"/>
              <a:sym typeface="Source Sans Pro"/>
            </a:endParaRPr>
          </a:p>
          <a:p>
            <a:pPr indent="0" lvl="0" marL="0" marR="0" rtl="0" algn="ctr">
              <a:spcBef>
                <a:spcPts val="800"/>
              </a:spcBef>
              <a:spcAft>
                <a:spcPts val="0"/>
              </a:spcAft>
              <a:buClr>
                <a:schemeClr val="dk1"/>
              </a:buClr>
              <a:buSzPts val="800"/>
              <a:buFont typeface="Arial"/>
              <a:buNone/>
            </a:pPr>
            <a:r>
              <a:rPr lang="en" sz="1200">
                <a:solidFill>
                  <a:schemeClr val="dk1"/>
                </a:solidFill>
                <a:latin typeface="Source Sans Pro"/>
                <a:ea typeface="Source Sans Pro"/>
                <a:cs typeface="Source Sans Pro"/>
                <a:sym typeface="Source Sans Pro"/>
              </a:rPr>
              <a:t>framework as the basis for its implementation work.</a:t>
            </a:r>
            <a:endParaRPr sz="1200">
              <a:solidFill>
                <a:schemeClr val="dk1"/>
              </a:solidFill>
              <a:latin typeface="Source Sans Pro"/>
              <a:ea typeface="Source Sans Pro"/>
              <a:cs typeface="Source Sans Pro"/>
              <a:sym typeface="Source Sans Pro"/>
            </a:endParaRPr>
          </a:p>
          <a:p>
            <a:pPr indent="0" lvl="0" marL="0" marR="0" rtl="0" algn="ctr">
              <a:spcBef>
                <a:spcPts val="800"/>
              </a:spcBef>
              <a:spcAft>
                <a:spcPts val="0"/>
              </a:spcAft>
              <a:buClr>
                <a:schemeClr val="dk1"/>
              </a:buClr>
              <a:buSzPts val="800"/>
              <a:buFont typeface="Arial"/>
              <a:buNone/>
            </a:pPr>
            <a:r>
              <a:t/>
            </a:r>
            <a:endParaRPr b="1" sz="1200">
              <a:solidFill>
                <a:srgbClr val="B33232"/>
              </a:solidFill>
              <a:latin typeface="Source Sans Pro"/>
              <a:ea typeface="Source Sans Pro"/>
              <a:cs typeface="Source Sans Pro"/>
              <a:sym typeface="Source Sans Pro"/>
            </a:endParaRPr>
          </a:p>
        </p:txBody>
      </p:sp>
      <p:sp>
        <p:nvSpPr>
          <p:cNvPr id="256" name="Google Shape;256;p34"/>
          <p:cNvSpPr txBox="1"/>
          <p:nvPr/>
        </p:nvSpPr>
        <p:spPr>
          <a:xfrm>
            <a:off x="483744" y="173255"/>
            <a:ext cx="8229525" cy="1273426"/>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2400">
                <a:solidFill>
                  <a:schemeClr val="lt1"/>
                </a:solidFill>
                <a:latin typeface="Source Sans Pro"/>
                <a:ea typeface="Source Sans Pro"/>
                <a:cs typeface="Source Sans Pro"/>
                <a:sym typeface="Source Sans Pro"/>
              </a:rPr>
              <a:t>Successful Sustain = Successful Implementation </a:t>
            </a:r>
            <a:endParaRPr sz="1100"/>
          </a:p>
          <a:p>
            <a:pPr indent="0" lvl="0" marL="0" marR="0" rtl="0" algn="ctr">
              <a:spcBef>
                <a:spcPts val="800"/>
              </a:spcBef>
              <a:spcAft>
                <a:spcPts val="0"/>
              </a:spcAft>
              <a:buNone/>
            </a:pPr>
            <a:r>
              <a:rPr b="1" lang="en" sz="2400">
                <a:solidFill>
                  <a:schemeClr val="lt1"/>
                </a:solidFill>
                <a:latin typeface="Source Sans Pro"/>
                <a:ea typeface="Source Sans Pro"/>
                <a:cs typeface="Source Sans Pro"/>
                <a:sym typeface="Source Sans Pro"/>
              </a:rPr>
              <a:t>The EPIS Framework</a:t>
            </a:r>
            <a:endParaRPr sz="1100"/>
          </a:p>
          <a:p>
            <a:pPr indent="0" lvl="0" marL="0" marR="0" rtl="0" algn="l">
              <a:spcBef>
                <a:spcPts val="0"/>
              </a:spcBef>
              <a:spcAft>
                <a:spcPts val="0"/>
              </a:spcAft>
              <a:buNone/>
            </a:pPr>
            <a:r>
              <a:t/>
            </a:r>
            <a:endParaRPr sz="2400">
              <a:solidFill>
                <a:schemeClr val="lt1"/>
              </a:solidFill>
              <a:latin typeface="Source Sans Pro"/>
              <a:ea typeface="Source Sans Pro"/>
              <a:cs typeface="Source Sans Pro"/>
              <a:sym typeface="Source Sans Pro"/>
            </a:endParaRPr>
          </a:p>
        </p:txBody>
      </p:sp>
      <p:pic>
        <p:nvPicPr>
          <p:cNvPr id="257" name="Google Shape;257;p34"/>
          <p:cNvPicPr preferRelativeResize="0"/>
          <p:nvPr/>
        </p:nvPicPr>
        <p:blipFill rotWithShape="1">
          <a:blip r:embed="rId4">
            <a:alphaModFix/>
          </a:blip>
          <a:srcRect b="0" l="0" r="0" t="0"/>
          <a:stretch/>
        </p:blipFill>
        <p:spPr>
          <a:xfrm>
            <a:off x="7441550" y="4540949"/>
            <a:ext cx="1271719" cy="305483"/>
          </a:xfrm>
          <a:prstGeom prst="rect">
            <a:avLst/>
          </a:prstGeom>
          <a:noFill/>
          <a:ln>
            <a:noFill/>
          </a:ln>
        </p:spPr>
      </p:pic>
      <p:pic>
        <p:nvPicPr>
          <p:cNvPr id="258" name="Google Shape;258;p34"/>
          <p:cNvPicPr preferRelativeResize="0"/>
          <p:nvPr/>
        </p:nvPicPr>
        <p:blipFill rotWithShape="1">
          <a:blip r:embed="rId5">
            <a:alphaModFix/>
          </a:blip>
          <a:srcRect b="0" l="0" r="0" t="0"/>
          <a:stretch/>
        </p:blipFill>
        <p:spPr>
          <a:xfrm>
            <a:off x="755926" y="2231969"/>
            <a:ext cx="7644865" cy="205485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2" name="Shape 262"/>
        <p:cNvGrpSpPr/>
        <p:nvPr/>
      </p:nvGrpSpPr>
      <p:grpSpPr>
        <a:xfrm>
          <a:off x="0" y="0"/>
          <a:ext cx="0" cy="0"/>
          <a:chOff x="0" y="0"/>
          <a:chExt cx="0" cy="0"/>
        </a:xfrm>
      </p:grpSpPr>
      <p:sp>
        <p:nvSpPr>
          <p:cNvPr id="263" name="Google Shape;263;p35"/>
          <p:cNvSpPr txBox="1"/>
          <p:nvPr/>
        </p:nvSpPr>
        <p:spPr>
          <a:xfrm>
            <a:off x="0" y="0"/>
            <a:ext cx="9156717" cy="1276113"/>
          </a:xfrm>
          <a:prstGeom prst="rect">
            <a:avLst/>
          </a:prstGeom>
          <a:solidFill>
            <a:srgbClr val="1B1E2B"/>
          </a:solidFill>
          <a:ln>
            <a:noFill/>
          </a:ln>
        </p:spPr>
        <p:txBody>
          <a:bodyPr anchorCtr="0" anchor="ctr" bIns="34275" lIns="68575" spcFirstLastPara="1" rIns="68575" wrap="square" tIns="34275">
            <a:normAutofit/>
          </a:bodyPr>
          <a:lstStyle/>
          <a:p>
            <a:pPr indent="0" lvl="0" marL="0" marR="0" rtl="0" algn="r">
              <a:lnSpc>
                <a:spcPct val="90000"/>
              </a:lnSpc>
              <a:spcBef>
                <a:spcPts val="0"/>
              </a:spcBef>
              <a:spcAft>
                <a:spcPts val="0"/>
              </a:spcAft>
              <a:buClr>
                <a:srgbClr val="FFFFFF"/>
              </a:buClr>
              <a:buSzPts val="1400"/>
              <a:buFont typeface="Source Sans Pro"/>
              <a:buNone/>
            </a:pPr>
            <a:r>
              <a:rPr lang="en" sz="1400">
                <a:solidFill>
                  <a:srgbClr val="FFFFFF"/>
                </a:solidFill>
                <a:latin typeface="Source Sans Pro"/>
                <a:ea typeface="Source Sans Pro"/>
                <a:cs typeface="Source Sans Pro"/>
                <a:sym typeface="Source Sans Pro"/>
              </a:rPr>
              <a:t> </a:t>
            </a:r>
            <a:endParaRPr sz="1400">
              <a:solidFill>
                <a:srgbClr val="FFFFFF"/>
              </a:solidFill>
              <a:latin typeface="Source Sans Pro"/>
              <a:ea typeface="Source Sans Pro"/>
              <a:cs typeface="Source Sans Pro"/>
              <a:sym typeface="Source Sans Pro"/>
            </a:endParaRPr>
          </a:p>
        </p:txBody>
      </p:sp>
      <p:pic>
        <p:nvPicPr>
          <p:cNvPr id="264" name="Google Shape;264;p35"/>
          <p:cNvPicPr preferRelativeResize="0"/>
          <p:nvPr/>
        </p:nvPicPr>
        <p:blipFill rotWithShape="1">
          <a:blip r:embed="rId3">
            <a:alphaModFix/>
          </a:blip>
          <a:srcRect b="0" l="0" r="0" t="0"/>
          <a:stretch/>
        </p:blipFill>
        <p:spPr>
          <a:xfrm flipH="1">
            <a:off x="-397637" y="1189512"/>
            <a:ext cx="10258718" cy="1446717"/>
          </a:xfrm>
          <a:prstGeom prst="rect">
            <a:avLst/>
          </a:prstGeom>
          <a:noFill/>
          <a:ln>
            <a:noFill/>
          </a:ln>
        </p:spPr>
      </p:pic>
      <p:sp>
        <p:nvSpPr>
          <p:cNvPr id="265" name="Google Shape;265;p35"/>
          <p:cNvSpPr txBox="1"/>
          <p:nvPr/>
        </p:nvSpPr>
        <p:spPr>
          <a:xfrm>
            <a:off x="483744" y="173255"/>
            <a:ext cx="8229525" cy="1273426"/>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2400">
                <a:solidFill>
                  <a:schemeClr val="lt1"/>
                </a:solidFill>
                <a:latin typeface="Source Sans Pro"/>
                <a:ea typeface="Source Sans Pro"/>
                <a:cs typeface="Source Sans Pro"/>
                <a:sym typeface="Source Sans Pro"/>
              </a:rPr>
              <a:t>Successful Sustain = Successful Implementation </a:t>
            </a:r>
            <a:endParaRPr sz="1100"/>
          </a:p>
          <a:p>
            <a:pPr indent="0" lvl="0" marL="0" marR="0" rtl="0" algn="ctr">
              <a:spcBef>
                <a:spcPts val="800"/>
              </a:spcBef>
              <a:spcAft>
                <a:spcPts val="0"/>
              </a:spcAft>
              <a:buNone/>
            </a:pPr>
            <a:r>
              <a:rPr b="1" lang="en" sz="2400">
                <a:solidFill>
                  <a:schemeClr val="lt1"/>
                </a:solidFill>
                <a:latin typeface="Source Sans Pro"/>
                <a:ea typeface="Source Sans Pro"/>
                <a:cs typeface="Source Sans Pro"/>
                <a:sym typeface="Source Sans Pro"/>
              </a:rPr>
              <a:t>The EPIS Framework</a:t>
            </a:r>
            <a:endParaRPr sz="1100"/>
          </a:p>
          <a:p>
            <a:pPr indent="0" lvl="0" marL="0" marR="0" rtl="0" algn="l">
              <a:spcBef>
                <a:spcPts val="0"/>
              </a:spcBef>
              <a:spcAft>
                <a:spcPts val="0"/>
              </a:spcAft>
              <a:buNone/>
            </a:pPr>
            <a:r>
              <a:t/>
            </a:r>
            <a:endParaRPr sz="2400">
              <a:solidFill>
                <a:schemeClr val="lt1"/>
              </a:solidFill>
              <a:latin typeface="Source Sans Pro"/>
              <a:ea typeface="Source Sans Pro"/>
              <a:cs typeface="Source Sans Pro"/>
              <a:sym typeface="Source Sans Pro"/>
            </a:endParaRPr>
          </a:p>
        </p:txBody>
      </p:sp>
      <p:sp>
        <p:nvSpPr>
          <p:cNvPr id="266" name="Google Shape;266;p3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n" sz="1100"/>
              <a:t>10</a:t>
            </a:r>
            <a:endParaRPr sz="1100"/>
          </a:p>
        </p:txBody>
      </p:sp>
      <p:pic>
        <p:nvPicPr>
          <p:cNvPr id="267" name="Google Shape;267;p35"/>
          <p:cNvPicPr preferRelativeResize="0"/>
          <p:nvPr/>
        </p:nvPicPr>
        <p:blipFill rotWithShape="1">
          <a:blip r:embed="rId4">
            <a:alphaModFix/>
          </a:blip>
          <a:srcRect b="0" l="0" r="0" t="0"/>
          <a:stretch/>
        </p:blipFill>
        <p:spPr>
          <a:xfrm>
            <a:off x="7441550" y="4540949"/>
            <a:ext cx="1271719" cy="305483"/>
          </a:xfrm>
          <a:prstGeom prst="rect">
            <a:avLst/>
          </a:prstGeom>
          <a:noFill/>
          <a:ln>
            <a:noFill/>
          </a:ln>
        </p:spPr>
      </p:pic>
      <p:pic>
        <p:nvPicPr>
          <p:cNvPr id="268" name="Google Shape;268;p35"/>
          <p:cNvPicPr preferRelativeResize="0"/>
          <p:nvPr/>
        </p:nvPicPr>
        <p:blipFill rotWithShape="1">
          <a:blip r:embed="rId5">
            <a:alphaModFix/>
          </a:blip>
          <a:srcRect b="0" l="0" r="0" t="0"/>
          <a:stretch/>
        </p:blipFill>
        <p:spPr>
          <a:xfrm>
            <a:off x="4777671" y="1614234"/>
            <a:ext cx="3583290" cy="2732040"/>
          </a:xfrm>
          <a:prstGeom prst="rect">
            <a:avLst/>
          </a:prstGeom>
          <a:noFill/>
          <a:ln>
            <a:noFill/>
          </a:ln>
          <a:effectLst>
            <a:outerShdw blurRad="787400" sx="83000" rotWithShape="0" algn="ctr" dir="7500000" dist="584200" sy="83000">
              <a:srgbClr val="000000">
                <a:alpha val="42745"/>
              </a:srgbClr>
            </a:outerShdw>
          </a:effectLst>
        </p:spPr>
      </p:pic>
      <p:pic>
        <p:nvPicPr>
          <p:cNvPr id="269" name="Google Shape;269;p35"/>
          <p:cNvPicPr preferRelativeResize="0"/>
          <p:nvPr/>
        </p:nvPicPr>
        <p:blipFill rotWithShape="1">
          <a:blip r:embed="rId6">
            <a:alphaModFix/>
          </a:blip>
          <a:srcRect b="0" l="0" r="0" t="0"/>
          <a:stretch/>
        </p:blipFill>
        <p:spPr>
          <a:xfrm>
            <a:off x="662909" y="1614234"/>
            <a:ext cx="3583290" cy="2732040"/>
          </a:xfrm>
          <a:prstGeom prst="rect">
            <a:avLst/>
          </a:prstGeom>
          <a:noFill/>
          <a:ln>
            <a:noFill/>
          </a:ln>
          <a:effectLst>
            <a:outerShdw blurRad="787400" sx="83000" rotWithShape="0" algn="ctr" dir="7500000" dist="584200" sy="83000">
              <a:srgbClr val="000000">
                <a:alpha val="42745"/>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1E2B"/>
        </a:solidFill>
      </p:bgPr>
    </p:bg>
    <p:spTree>
      <p:nvGrpSpPr>
        <p:cNvPr id="274" name="Shape 274"/>
        <p:cNvGrpSpPr/>
        <p:nvPr/>
      </p:nvGrpSpPr>
      <p:grpSpPr>
        <a:xfrm>
          <a:off x="0" y="0"/>
          <a:ext cx="0" cy="0"/>
          <a:chOff x="0" y="0"/>
          <a:chExt cx="0" cy="0"/>
        </a:xfrm>
      </p:grpSpPr>
      <p:sp>
        <p:nvSpPr>
          <p:cNvPr id="275" name="Google Shape;275;p36"/>
          <p:cNvSpPr txBox="1"/>
          <p:nvPr/>
        </p:nvSpPr>
        <p:spPr>
          <a:xfrm>
            <a:off x="0" y="0"/>
            <a:ext cx="9156717" cy="1276113"/>
          </a:xfrm>
          <a:prstGeom prst="rect">
            <a:avLst/>
          </a:prstGeom>
          <a:solidFill>
            <a:schemeClr val="lt1"/>
          </a:solidFill>
          <a:ln>
            <a:noFill/>
          </a:ln>
        </p:spPr>
        <p:txBody>
          <a:bodyPr anchorCtr="0" anchor="ctr" bIns="34275" lIns="68575" spcFirstLastPara="1" rIns="68575" wrap="square" tIns="34275">
            <a:normAutofit/>
          </a:bodyPr>
          <a:lstStyle/>
          <a:p>
            <a:pPr indent="0" lvl="0" marL="0" marR="0" rtl="0" algn="r">
              <a:lnSpc>
                <a:spcPct val="90000"/>
              </a:lnSpc>
              <a:spcBef>
                <a:spcPts val="0"/>
              </a:spcBef>
              <a:spcAft>
                <a:spcPts val="0"/>
              </a:spcAft>
              <a:buClr>
                <a:srgbClr val="FFFFFF"/>
              </a:buClr>
              <a:buSzPts val="1400"/>
              <a:buFont typeface="Source Sans Pro"/>
              <a:buNone/>
            </a:pPr>
            <a:r>
              <a:rPr lang="en" sz="1400">
                <a:solidFill>
                  <a:srgbClr val="FFFFFF"/>
                </a:solidFill>
                <a:latin typeface="Source Sans Pro"/>
                <a:ea typeface="Source Sans Pro"/>
                <a:cs typeface="Source Sans Pro"/>
                <a:sym typeface="Source Sans Pro"/>
              </a:rPr>
              <a:t> </a:t>
            </a:r>
            <a:endParaRPr sz="1400">
              <a:solidFill>
                <a:srgbClr val="FFFFFF"/>
              </a:solidFill>
              <a:latin typeface="Source Sans Pro"/>
              <a:ea typeface="Source Sans Pro"/>
              <a:cs typeface="Source Sans Pro"/>
              <a:sym typeface="Source Sans Pro"/>
            </a:endParaRPr>
          </a:p>
        </p:txBody>
      </p:sp>
      <p:pic>
        <p:nvPicPr>
          <p:cNvPr id="276" name="Google Shape;276;p36"/>
          <p:cNvPicPr preferRelativeResize="0"/>
          <p:nvPr/>
        </p:nvPicPr>
        <p:blipFill rotWithShape="1">
          <a:blip r:embed="rId3">
            <a:alphaModFix/>
          </a:blip>
          <a:srcRect b="0" l="0" r="0" t="0"/>
          <a:stretch/>
        </p:blipFill>
        <p:spPr>
          <a:xfrm rot="10800000">
            <a:off x="-620829" y="1148297"/>
            <a:ext cx="10315876" cy="1882049"/>
          </a:xfrm>
          <a:prstGeom prst="rect">
            <a:avLst/>
          </a:prstGeom>
          <a:noFill/>
          <a:ln>
            <a:noFill/>
          </a:ln>
        </p:spPr>
      </p:pic>
      <p:sp>
        <p:nvSpPr>
          <p:cNvPr id="277" name="Google Shape;277;p36"/>
          <p:cNvSpPr txBox="1"/>
          <p:nvPr/>
        </p:nvSpPr>
        <p:spPr>
          <a:xfrm>
            <a:off x="348382" y="294774"/>
            <a:ext cx="9071806" cy="438581"/>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400">
                <a:solidFill>
                  <a:srgbClr val="1B1E2B"/>
                </a:solidFill>
                <a:latin typeface="Source Sans Pro"/>
                <a:ea typeface="Source Sans Pro"/>
                <a:cs typeface="Source Sans Pro"/>
                <a:sym typeface="Source Sans Pro"/>
              </a:rPr>
              <a:t>PROGRAM COLLABORATION: CASE STUDIES</a:t>
            </a:r>
            <a:endParaRPr sz="1100"/>
          </a:p>
        </p:txBody>
      </p:sp>
      <p:sp>
        <p:nvSpPr>
          <p:cNvPr id="278" name="Google Shape;278;p36"/>
          <p:cNvSpPr txBox="1"/>
          <p:nvPr/>
        </p:nvSpPr>
        <p:spPr>
          <a:xfrm>
            <a:off x="348382" y="739963"/>
            <a:ext cx="8014568" cy="64633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2400">
                <a:solidFill>
                  <a:srgbClr val="1B1E2B"/>
                </a:solidFill>
                <a:latin typeface="Source Sans Pro"/>
                <a:ea typeface="Source Sans Pro"/>
                <a:cs typeface="Source Sans Pro"/>
                <a:sym typeface="Source Sans Pro"/>
              </a:rPr>
              <a:t>Suicide Prevention, Intervention, and Postvention</a:t>
            </a:r>
            <a:endParaRPr sz="2400">
              <a:solidFill>
                <a:srgbClr val="1B1E2B"/>
              </a:solidFill>
              <a:latin typeface="Source Sans Pro"/>
              <a:ea typeface="Source Sans Pro"/>
              <a:cs typeface="Source Sans Pro"/>
              <a:sym typeface="Source Sans Pro"/>
            </a:endParaRPr>
          </a:p>
          <a:p>
            <a:pPr indent="0" lvl="0" marL="0" marR="0" rtl="0" algn="l">
              <a:spcBef>
                <a:spcPts val="0"/>
              </a:spcBef>
              <a:spcAft>
                <a:spcPts val="0"/>
              </a:spcAft>
              <a:buNone/>
            </a:pPr>
            <a:r>
              <a:t/>
            </a:r>
            <a:endParaRPr sz="1400">
              <a:solidFill>
                <a:schemeClr val="dk1"/>
              </a:solidFill>
              <a:latin typeface="Source Sans Pro"/>
              <a:ea typeface="Source Sans Pro"/>
              <a:cs typeface="Source Sans Pro"/>
              <a:sym typeface="Source Sans Pro"/>
            </a:endParaRPr>
          </a:p>
        </p:txBody>
      </p:sp>
      <p:sp>
        <p:nvSpPr>
          <p:cNvPr id="279" name="Google Shape;279;p3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n" sz="1100"/>
              <a:t>11</a:t>
            </a:r>
            <a:endParaRPr sz="1100"/>
          </a:p>
        </p:txBody>
      </p:sp>
      <p:sp>
        <p:nvSpPr>
          <p:cNvPr id="280" name="Google Shape;280;p36"/>
          <p:cNvSpPr txBox="1"/>
          <p:nvPr/>
        </p:nvSpPr>
        <p:spPr>
          <a:xfrm>
            <a:off x="4038430" y="1479397"/>
            <a:ext cx="3209393" cy="1890026"/>
          </a:xfrm>
          <a:prstGeom prst="rect">
            <a:avLst/>
          </a:prstGeom>
          <a:noFill/>
          <a:ln>
            <a:noFill/>
          </a:ln>
        </p:spPr>
        <p:txBody>
          <a:bodyPr anchorCtr="0" anchor="t" bIns="68575" lIns="68575" spcFirstLastPara="1" rIns="68575" wrap="square" tIns="68575">
            <a:noAutofit/>
          </a:bodyPr>
          <a:lstStyle/>
          <a:p>
            <a:pPr indent="0" lvl="0" marL="0" marR="0" rtl="0" algn="l">
              <a:lnSpc>
                <a:spcPct val="115000"/>
              </a:lnSpc>
              <a:spcBef>
                <a:spcPts val="900"/>
              </a:spcBef>
              <a:spcAft>
                <a:spcPts val="0"/>
              </a:spcAft>
              <a:buClr>
                <a:srgbClr val="37B99B"/>
              </a:buClr>
              <a:buSzPts val="1400"/>
              <a:buFont typeface="Avenir"/>
              <a:buNone/>
            </a:pPr>
            <a:r>
              <a:rPr b="1" lang="en" sz="1400">
                <a:solidFill>
                  <a:srgbClr val="37B99B"/>
                </a:solidFill>
                <a:latin typeface="Avenir"/>
                <a:ea typeface="Avenir"/>
                <a:cs typeface="Avenir"/>
                <a:sym typeface="Avenir"/>
              </a:rPr>
              <a:t>Total Facilities:   </a:t>
            </a:r>
            <a:r>
              <a:rPr b="1" lang="en" sz="1400">
                <a:solidFill>
                  <a:schemeClr val="lt1"/>
                </a:solidFill>
                <a:latin typeface="Avenir"/>
                <a:ea typeface="Avenir"/>
                <a:cs typeface="Avenir"/>
                <a:sym typeface="Avenir"/>
              </a:rPr>
              <a:t>8</a:t>
            </a:r>
            <a:r>
              <a:rPr b="1" lang="en" sz="1400">
                <a:solidFill>
                  <a:srgbClr val="37B99B"/>
                </a:solidFill>
                <a:latin typeface="Avenir"/>
                <a:ea typeface="Avenir"/>
                <a:cs typeface="Avenir"/>
                <a:sym typeface="Avenir"/>
              </a:rPr>
              <a:t> </a:t>
            </a:r>
            <a:endParaRPr b="1" sz="1400">
              <a:solidFill>
                <a:srgbClr val="37B99B"/>
              </a:solidFill>
              <a:latin typeface="Avenir"/>
              <a:ea typeface="Avenir"/>
              <a:cs typeface="Avenir"/>
              <a:sym typeface="Avenir"/>
            </a:endParaRPr>
          </a:p>
          <a:p>
            <a:pPr indent="0" lvl="0" marL="0" marR="0" rtl="0" algn="l">
              <a:lnSpc>
                <a:spcPct val="115000"/>
              </a:lnSpc>
              <a:spcBef>
                <a:spcPts val="900"/>
              </a:spcBef>
              <a:spcAft>
                <a:spcPts val="0"/>
              </a:spcAft>
              <a:buClr>
                <a:srgbClr val="37B99B"/>
              </a:buClr>
              <a:buSzPts val="1400"/>
              <a:buFont typeface="Avenir"/>
              <a:buNone/>
            </a:pPr>
            <a:r>
              <a:rPr b="1" lang="en" sz="1400">
                <a:solidFill>
                  <a:srgbClr val="37B99B"/>
                </a:solidFill>
                <a:latin typeface="Avenir"/>
                <a:ea typeface="Avenir"/>
                <a:cs typeface="Avenir"/>
                <a:sym typeface="Avenir"/>
              </a:rPr>
              <a:t>Total Learners:  </a:t>
            </a:r>
            <a:r>
              <a:rPr b="1" lang="en" sz="1400">
                <a:solidFill>
                  <a:schemeClr val="lt1"/>
                </a:solidFill>
                <a:latin typeface="Avenir"/>
                <a:ea typeface="Avenir"/>
                <a:cs typeface="Avenir"/>
                <a:sym typeface="Avenir"/>
              </a:rPr>
              <a:t>292</a:t>
            </a:r>
            <a:endParaRPr b="1" sz="1400">
              <a:solidFill>
                <a:schemeClr val="lt1"/>
              </a:solidFill>
              <a:latin typeface="Avenir"/>
              <a:ea typeface="Avenir"/>
              <a:cs typeface="Avenir"/>
              <a:sym typeface="Avenir"/>
            </a:endParaRPr>
          </a:p>
          <a:p>
            <a:pPr indent="0" lvl="0" marL="0" marR="0" rtl="0" algn="l">
              <a:lnSpc>
                <a:spcPct val="115000"/>
              </a:lnSpc>
              <a:spcBef>
                <a:spcPts val="900"/>
              </a:spcBef>
              <a:spcAft>
                <a:spcPts val="0"/>
              </a:spcAft>
              <a:buClr>
                <a:srgbClr val="37B99B"/>
              </a:buClr>
              <a:buSzPts val="1400"/>
              <a:buFont typeface="Avenir"/>
              <a:buNone/>
            </a:pPr>
            <a:r>
              <a:rPr b="1" lang="en" sz="1400">
                <a:solidFill>
                  <a:srgbClr val="37B99B"/>
                </a:solidFill>
                <a:latin typeface="Avenir"/>
                <a:ea typeface="Avenir"/>
                <a:cs typeface="Avenir"/>
                <a:sym typeface="Avenir"/>
              </a:rPr>
              <a:t>Total Course Completions:  </a:t>
            </a:r>
            <a:r>
              <a:rPr b="1" lang="en" sz="1400">
                <a:solidFill>
                  <a:schemeClr val="lt1"/>
                </a:solidFill>
                <a:latin typeface="Avenir"/>
                <a:ea typeface="Avenir"/>
                <a:cs typeface="Avenir"/>
                <a:sym typeface="Avenir"/>
              </a:rPr>
              <a:t>946</a:t>
            </a:r>
            <a:endParaRPr b="1" sz="1400">
              <a:solidFill>
                <a:schemeClr val="lt1"/>
              </a:solidFill>
              <a:latin typeface="Avenir"/>
              <a:ea typeface="Avenir"/>
              <a:cs typeface="Avenir"/>
              <a:sym typeface="Avenir"/>
            </a:endParaRPr>
          </a:p>
          <a:p>
            <a:pPr indent="0" lvl="0" marL="0" marR="0" rtl="0" algn="r">
              <a:lnSpc>
                <a:spcPct val="115000"/>
              </a:lnSpc>
              <a:spcBef>
                <a:spcPts val="900"/>
              </a:spcBef>
              <a:spcAft>
                <a:spcPts val="0"/>
              </a:spcAft>
              <a:buClr>
                <a:schemeClr val="dk1"/>
              </a:buClr>
              <a:buSzPts val="800"/>
              <a:buFont typeface="Source Sans Pro"/>
              <a:buNone/>
            </a:pPr>
            <a:r>
              <a:t/>
            </a:r>
            <a:endParaRPr b="1" sz="800">
              <a:solidFill>
                <a:schemeClr val="dk1"/>
              </a:solidFill>
              <a:latin typeface="Avenir"/>
              <a:ea typeface="Avenir"/>
              <a:cs typeface="Avenir"/>
              <a:sym typeface="Avenir"/>
            </a:endParaRPr>
          </a:p>
          <a:p>
            <a:pPr indent="0" lvl="0" marL="0" marR="0" rtl="0" algn="r">
              <a:lnSpc>
                <a:spcPct val="115000"/>
              </a:lnSpc>
              <a:spcBef>
                <a:spcPts val="900"/>
              </a:spcBef>
              <a:spcAft>
                <a:spcPts val="0"/>
              </a:spcAft>
              <a:buClr>
                <a:schemeClr val="dk1"/>
              </a:buClr>
              <a:buSzPts val="800"/>
              <a:buFont typeface="Arial"/>
              <a:buNone/>
            </a:pPr>
            <a:r>
              <a:t/>
            </a:r>
            <a:endParaRPr b="1" sz="600">
              <a:solidFill>
                <a:schemeClr val="dk1"/>
              </a:solidFill>
              <a:latin typeface="Avenir"/>
              <a:ea typeface="Avenir"/>
              <a:cs typeface="Avenir"/>
              <a:sym typeface="Avenir"/>
            </a:endParaRPr>
          </a:p>
          <a:p>
            <a:pPr indent="0" lvl="0" marL="0" marR="0" rtl="0" algn="r">
              <a:lnSpc>
                <a:spcPct val="115000"/>
              </a:lnSpc>
              <a:spcBef>
                <a:spcPts val="900"/>
              </a:spcBef>
              <a:spcAft>
                <a:spcPts val="0"/>
              </a:spcAft>
              <a:buClr>
                <a:schemeClr val="dk1"/>
              </a:buClr>
              <a:buSzPts val="600"/>
              <a:buFont typeface="Source Sans Pro"/>
              <a:buNone/>
            </a:pPr>
            <a:r>
              <a:t/>
            </a:r>
            <a:endParaRPr b="1" sz="600">
              <a:solidFill>
                <a:schemeClr val="dk1"/>
              </a:solidFill>
              <a:latin typeface="Avenir"/>
              <a:ea typeface="Avenir"/>
              <a:cs typeface="Avenir"/>
              <a:sym typeface="Avenir"/>
            </a:endParaRPr>
          </a:p>
          <a:p>
            <a:pPr indent="0" lvl="0" marL="0" marR="0" rtl="0" algn="l">
              <a:lnSpc>
                <a:spcPct val="115000"/>
              </a:lnSpc>
              <a:spcBef>
                <a:spcPts val="900"/>
              </a:spcBef>
              <a:spcAft>
                <a:spcPts val="0"/>
              </a:spcAft>
              <a:buClr>
                <a:schemeClr val="dk1"/>
              </a:buClr>
              <a:buSzPts val="800"/>
              <a:buFont typeface="Source Sans Pro"/>
              <a:buNone/>
            </a:pPr>
            <a:r>
              <a:rPr lang="en" sz="800">
                <a:solidFill>
                  <a:schemeClr val="dk1"/>
                </a:solidFill>
                <a:latin typeface="Source Sans Pro"/>
                <a:ea typeface="Source Sans Pro"/>
                <a:cs typeface="Source Sans Pro"/>
                <a:sym typeface="Source Sans Pro"/>
              </a:rPr>
              <a:t>					</a:t>
            </a:r>
            <a:endParaRPr sz="800">
              <a:solidFill>
                <a:schemeClr val="dk1"/>
              </a:solidFill>
              <a:latin typeface="Source Sans Pro"/>
              <a:ea typeface="Source Sans Pro"/>
              <a:cs typeface="Source Sans Pro"/>
              <a:sym typeface="Source Sans Pro"/>
            </a:endParaRPr>
          </a:p>
          <a:p>
            <a:pPr indent="0" lvl="0" marL="0" marR="0" rtl="0" algn="l">
              <a:lnSpc>
                <a:spcPct val="115000"/>
              </a:lnSpc>
              <a:spcBef>
                <a:spcPts val="0"/>
              </a:spcBef>
              <a:spcAft>
                <a:spcPts val="0"/>
              </a:spcAft>
              <a:buClr>
                <a:schemeClr val="dk1"/>
              </a:buClr>
              <a:buSzPts val="800"/>
              <a:buFont typeface="Source Sans Pro"/>
              <a:buNone/>
            </a:pPr>
            <a:r>
              <a:rPr lang="en" sz="800">
                <a:solidFill>
                  <a:schemeClr val="dk1"/>
                </a:solidFill>
                <a:latin typeface="Source Sans Pro"/>
                <a:ea typeface="Source Sans Pro"/>
                <a:cs typeface="Source Sans Pro"/>
                <a:sym typeface="Source Sans Pro"/>
              </a:rPr>
              <a:t>				</a:t>
            </a:r>
            <a:endParaRPr sz="800">
              <a:solidFill>
                <a:schemeClr val="dk1"/>
              </a:solidFill>
              <a:latin typeface="Source Sans Pro"/>
              <a:ea typeface="Source Sans Pro"/>
              <a:cs typeface="Source Sans Pro"/>
              <a:sym typeface="Source Sans Pro"/>
            </a:endParaRPr>
          </a:p>
          <a:p>
            <a:pPr indent="0" lvl="0" marL="0" marR="0" rtl="0" algn="l">
              <a:lnSpc>
                <a:spcPct val="115000"/>
              </a:lnSpc>
              <a:spcBef>
                <a:spcPts val="0"/>
              </a:spcBef>
              <a:spcAft>
                <a:spcPts val="0"/>
              </a:spcAft>
              <a:buClr>
                <a:schemeClr val="dk1"/>
              </a:buClr>
              <a:buSzPts val="800"/>
              <a:buFont typeface="Source Sans Pro"/>
              <a:buNone/>
            </a:pPr>
            <a:r>
              <a:rPr lang="en" sz="800">
                <a:solidFill>
                  <a:schemeClr val="dk1"/>
                </a:solidFill>
                <a:latin typeface="Source Sans Pro"/>
                <a:ea typeface="Source Sans Pro"/>
                <a:cs typeface="Source Sans Pro"/>
                <a:sym typeface="Source Sans Pro"/>
              </a:rPr>
              <a:t>			</a:t>
            </a:r>
            <a:endParaRPr sz="800">
              <a:solidFill>
                <a:schemeClr val="dk1"/>
              </a:solidFill>
              <a:latin typeface="Source Sans Pro"/>
              <a:ea typeface="Source Sans Pro"/>
              <a:cs typeface="Source Sans Pro"/>
              <a:sym typeface="Source Sans Pro"/>
            </a:endParaRPr>
          </a:p>
          <a:p>
            <a:pPr indent="0" lvl="0" marL="0" marR="0" rtl="0" algn="l">
              <a:lnSpc>
                <a:spcPct val="115000"/>
              </a:lnSpc>
              <a:spcBef>
                <a:spcPts val="0"/>
              </a:spcBef>
              <a:spcAft>
                <a:spcPts val="0"/>
              </a:spcAft>
              <a:buClr>
                <a:schemeClr val="dk1"/>
              </a:buClr>
              <a:buSzPts val="800"/>
              <a:buFont typeface="Source Sans Pro"/>
              <a:buNone/>
            </a:pPr>
            <a:r>
              <a:rPr lang="en" sz="800">
                <a:solidFill>
                  <a:schemeClr val="dk1"/>
                </a:solidFill>
                <a:latin typeface="Source Sans Pro"/>
                <a:ea typeface="Source Sans Pro"/>
                <a:cs typeface="Source Sans Pro"/>
                <a:sym typeface="Source Sans Pro"/>
              </a:rPr>
              <a:t>		</a:t>
            </a:r>
            <a:endParaRPr sz="800">
              <a:solidFill>
                <a:schemeClr val="dk1"/>
              </a:solidFill>
              <a:latin typeface="Source Sans Pro"/>
              <a:ea typeface="Source Sans Pro"/>
              <a:cs typeface="Source Sans Pro"/>
              <a:sym typeface="Source Sans Pro"/>
            </a:endParaRPr>
          </a:p>
          <a:p>
            <a:pPr indent="0" lvl="0" marL="0" marR="0" rtl="0" algn="l">
              <a:lnSpc>
                <a:spcPct val="115000"/>
              </a:lnSpc>
              <a:spcBef>
                <a:spcPts val="0"/>
              </a:spcBef>
              <a:spcAft>
                <a:spcPts val="0"/>
              </a:spcAft>
              <a:buClr>
                <a:schemeClr val="dk1"/>
              </a:buClr>
              <a:buSzPts val="800"/>
              <a:buFont typeface="Arial"/>
              <a:buNone/>
            </a:pPr>
            <a:r>
              <a:t/>
            </a:r>
            <a:endParaRPr b="1" i="1" sz="700">
              <a:solidFill>
                <a:schemeClr val="dk1"/>
              </a:solidFill>
              <a:latin typeface="Avenir"/>
              <a:ea typeface="Avenir"/>
              <a:cs typeface="Avenir"/>
              <a:sym typeface="Avenir"/>
            </a:endParaRPr>
          </a:p>
        </p:txBody>
      </p:sp>
      <p:sp>
        <p:nvSpPr>
          <p:cNvPr id="281" name="Google Shape;281;p36"/>
          <p:cNvSpPr txBox="1"/>
          <p:nvPr/>
        </p:nvSpPr>
        <p:spPr>
          <a:xfrm>
            <a:off x="531846" y="1596179"/>
            <a:ext cx="3122325" cy="1485000"/>
          </a:xfrm>
          <a:prstGeom prst="rect">
            <a:avLst/>
          </a:prstGeom>
          <a:noFill/>
          <a:ln>
            <a:noFill/>
          </a:ln>
        </p:spPr>
        <p:txBody>
          <a:bodyPr anchorCtr="0" anchor="t" bIns="68575" lIns="68575" spcFirstLastPara="1" rIns="68575" wrap="square" tIns="68575">
            <a:noAutofit/>
          </a:bodyPr>
          <a:lstStyle/>
          <a:p>
            <a:pPr indent="0" lvl="0" marL="0" marR="0" rtl="0" algn="l">
              <a:spcBef>
                <a:spcPts val="0"/>
              </a:spcBef>
              <a:spcAft>
                <a:spcPts val="0"/>
              </a:spcAft>
              <a:buClr>
                <a:schemeClr val="dk1"/>
              </a:buClr>
              <a:buSzPts val="800"/>
              <a:buFont typeface="Arial"/>
              <a:buNone/>
            </a:pPr>
            <a:r>
              <a:rPr b="1" lang="en" sz="1200">
                <a:solidFill>
                  <a:srgbClr val="37B99B"/>
                </a:solidFill>
                <a:latin typeface="Proxima Nova"/>
                <a:ea typeface="Proxima Nova"/>
                <a:cs typeface="Proxima Nova"/>
                <a:sym typeface="Proxima Nova"/>
              </a:rPr>
              <a:t>Summit Behavioral Healthcare (Summit BHC)</a:t>
            </a:r>
            <a:r>
              <a:rPr b="1" lang="en" sz="1200">
                <a:solidFill>
                  <a:srgbClr val="548CE0"/>
                </a:solidFill>
                <a:latin typeface="Proxima Nova"/>
                <a:ea typeface="Proxima Nova"/>
                <a:cs typeface="Proxima Nova"/>
                <a:sym typeface="Proxima Nova"/>
              </a:rPr>
              <a:t> </a:t>
            </a:r>
            <a:r>
              <a:rPr lang="en" sz="1000">
                <a:solidFill>
                  <a:schemeClr val="lt1"/>
                </a:solidFill>
                <a:latin typeface="Proxima Nova"/>
                <a:ea typeface="Proxima Nova"/>
                <a:cs typeface="Proxima Nova"/>
                <a:sym typeface="Proxima Nova"/>
              </a:rPr>
              <a:t>was established to develop and operate a network of leading behavioral and mental health centers throughout the country.  Summit BHC created their Tactical Recovery program specifically to serve Veterans. </a:t>
            </a:r>
            <a:endParaRPr sz="1000">
              <a:solidFill>
                <a:schemeClr val="lt1"/>
              </a:solidFill>
              <a:latin typeface="Proxima Nova"/>
              <a:ea typeface="Proxima Nova"/>
              <a:cs typeface="Proxima Nova"/>
              <a:sym typeface="Proxima Nova"/>
            </a:endParaRPr>
          </a:p>
          <a:p>
            <a:pPr indent="0" lvl="0" marL="0" marR="0" rtl="0" algn="l">
              <a:spcBef>
                <a:spcPts val="0"/>
              </a:spcBef>
              <a:spcAft>
                <a:spcPts val="0"/>
              </a:spcAft>
              <a:buClr>
                <a:schemeClr val="dk1"/>
              </a:buClr>
              <a:buSzPts val="800"/>
              <a:buFont typeface="Arial"/>
              <a:buNone/>
            </a:pPr>
            <a:r>
              <a:t/>
            </a:r>
            <a:endParaRPr sz="800">
              <a:solidFill>
                <a:schemeClr val="lt1"/>
              </a:solidFill>
              <a:latin typeface="Proxima Nova"/>
              <a:ea typeface="Proxima Nova"/>
              <a:cs typeface="Proxima Nova"/>
              <a:sym typeface="Proxima Nova"/>
            </a:endParaRPr>
          </a:p>
          <a:p>
            <a:pPr indent="0" lvl="0" marL="0" marR="0" rtl="0" algn="l">
              <a:spcBef>
                <a:spcPts val="0"/>
              </a:spcBef>
              <a:spcAft>
                <a:spcPts val="0"/>
              </a:spcAft>
              <a:buClr>
                <a:schemeClr val="dk1"/>
              </a:buClr>
              <a:buSzPts val="800"/>
              <a:buFont typeface="Arial"/>
              <a:buNone/>
            </a:pPr>
            <a:r>
              <a:rPr i="1" lang="en" sz="1000">
                <a:solidFill>
                  <a:schemeClr val="lt1"/>
                </a:solidFill>
                <a:latin typeface="Proxima Nova"/>
                <a:ea typeface="Proxima Nova"/>
                <a:cs typeface="Proxima Nova"/>
                <a:sym typeface="Proxima Nova"/>
              </a:rPr>
              <a:t>Summit BHC wanted to ensure the staff and providers at their addiction and mental health centers are genuinely qualified to understand and treat Veterans.</a:t>
            </a:r>
            <a:br>
              <a:rPr i="1" lang="en" sz="1000">
                <a:solidFill>
                  <a:schemeClr val="lt1"/>
                </a:solidFill>
                <a:latin typeface="Proxima Nova"/>
                <a:ea typeface="Proxima Nova"/>
                <a:cs typeface="Proxima Nova"/>
                <a:sym typeface="Proxima Nova"/>
              </a:rPr>
            </a:br>
            <a:endParaRPr i="1" sz="800">
              <a:solidFill>
                <a:schemeClr val="lt1"/>
              </a:solidFill>
              <a:latin typeface="Proxima Nova"/>
              <a:ea typeface="Proxima Nova"/>
              <a:cs typeface="Proxima Nova"/>
              <a:sym typeface="Proxima Nova"/>
            </a:endParaRPr>
          </a:p>
          <a:p>
            <a:pPr indent="0" lvl="0" marL="0" marR="0" rtl="0" algn="l">
              <a:spcBef>
                <a:spcPts val="0"/>
              </a:spcBef>
              <a:spcAft>
                <a:spcPts val="0"/>
              </a:spcAft>
              <a:buClr>
                <a:schemeClr val="dk1"/>
              </a:buClr>
              <a:buSzPts val="800"/>
              <a:buFont typeface="Arial"/>
              <a:buNone/>
            </a:pPr>
            <a:r>
              <a:rPr b="1" lang="en" sz="1300">
                <a:solidFill>
                  <a:srgbClr val="37B99B"/>
                </a:solidFill>
                <a:latin typeface="Proxima Nova"/>
                <a:ea typeface="Proxima Nova"/>
                <a:cs typeface="Proxima Nova"/>
                <a:sym typeface="Proxima Nova"/>
              </a:rPr>
              <a:t>SOLUTION</a:t>
            </a:r>
            <a:r>
              <a:rPr lang="en" sz="1600">
                <a:solidFill>
                  <a:srgbClr val="434343"/>
                </a:solidFill>
                <a:latin typeface="Proxima Nova"/>
                <a:ea typeface="Proxima Nova"/>
                <a:cs typeface="Proxima Nova"/>
                <a:sym typeface="Proxima Nova"/>
              </a:rPr>
              <a:t> </a:t>
            </a:r>
            <a:r>
              <a:rPr lang="en" sz="1000">
                <a:solidFill>
                  <a:schemeClr val="lt1"/>
                </a:solidFill>
                <a:latin typeface="Proxima Nova"/>
                <a:ea typeface="Proxima Nova"/>
                <a:cs typeface="Proxima Nova"/>
                <a:sym typeface="Proxima Nova"/>
              </a:rPr>
              <a:t>By partnering with PsychArmor, Summit BHC educates their staff and providers to provide a culturally-competent and trauma-informed environment specifically tailored to promote recovery among Veterans.</a:t>
            </a:r>
            <a:endParaRPr sz="1000">
              <a:solidFill>
                <a:schemeClr val="lt1"/>
              </a:solidFill>
              <a:latin typeface="Source Sans Pro"/>
              <a:ea typeface="Source Sans Pro"/>
              <a:cs typeface="Source Sans Pro"/>
              <a:sym typeface="Source Sans Pro"/>
            </a:endParaRPr>
          </a:p>
        </p:txBody>
      </p:sp>
      <p:sp>
        <p:nvSpPr>
          <p:cNvPr id="282" name="Google Shape;282;p36"/>
          <p:cNvSpPr txBox="1"/>
          <p:nvPr/>
        </p:nvSpPr>
        <p:spPr>
          <a:xfrm>
            <a:off x="5496857" y="4486816"/>
            <a:ext cx="2250000" cy="300150"/>
          </a:xfrm>
          <a:prstGeom prst="rect">
            <a:avLst/>
          </a:prstGeom>
          <a:noFill/>
          <a:ln>
            <a:noFill/>
          </a:ln>
        </p:spPr>
        <p:txBody>
          <a:bodyPr anchorCtr="0" anchor="t" bIns="68575" lIns="68575" spcFirstLastPara="1" rIns="68575" wrap="square" tIns="68575">
            <a:spAutoFit/>
          </a:bodyPr>
          <a:lstStyle/>
          <a:p>
            <a:pPr indent="0" lvl="0" marL="0" marR="0" rtl="0" algn="l">
              <a:spcBef>
                <a:spcPts val="0"/>
              </a:spcBef>
              <a:spcAft>
                <a:spcPts val="0"/>
              </a:spcAft>
              <a:buClr>
                <a:schemeClr val="dk1"/>
              </a:buClr>
              <a:buSzPts val="1400"/>
              <a:buFont typeface="Source Sans Pro"/>
              <a:buNone/>
            </a:pPr>
            <a:r>
              <a:t/>
            </a:r>
            <a:endParaRPr sz="1400">
              <a:solidFill>
                <a:schemeClr val="dk1"/>
              </a:solidFill>
              <a:latin typeface="Source Sans Pro"/>
              <a:ea typeface="Source Sans Pro"/>
              <a:cs typeface="Source Sans Pro"/>
              <a:sym typeface="Source Sans Pro"/>
            </a:endParaRPr>
          </a:p>
        </p:txBody>
      </p:sp>
      <p:pic>
        <p:nvPicPr>
          <p:cNvPr id="283" name="Google Shape;283;p36"/>
          <p:cNvPicPr preferRelativeResize="0"/>
          <p:nvPr/>
        </p:nvPicPr>
        <p:blipFill rotWithShape="1">
          <a:blip r:embed="rId4">
            <a:alphaModFix/>
          </a:blip>
          <a:srcRect b="0" l="0" r="0" t="0"/>
          <a:stretch/>
        </p:blipFill>
        <p:spPr>
          <a:xfrm>
            <a:off x="7247823" y="4494096"/>
            <a:ext cx="1503581" cy="36118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1E2B"/>
        </a:solidFill>
      </p:bgPr>
    </p:bg>
    <p:spTree>
      <p:nvGrpSpPr>
        <p:cNvPr id="287" name="Shape 287"/>
        <p:cNvGrpSpPr/>
        <p:nvPr/>
      </p:nvGrpSpPr>
      <p:grpSpPr>
        <a:xfrm>
          <a:off x="0" y="0"/>
          <a:ext cx="0" cy="0"/>
          <a:chOff x="0" y="0"/>
          <a:chExt cx="0" cy="0"/>
        </a:xfrm>
      </p:grpSpPr>
      <p:sp>
        <p:nvSpPr>
          <p:cNvPr id="288" name="Google Shape;288;p37"/>
          <p:cNvSpPr/>
          <p:nvPr/>
        </p:nvSpPr>
        <p:spPr>
          <a:xfrm>
            <a:off x="2231224" y="3951849"/>
            <a:ext cx="1353527" cy="267300"/>
          </a:xfrm>
          <a:prstGeom prst="rect">
            <a:avLst/>
          </a:prstGeom>
          <a:solidFill>
            <a:srgbClr val="D8EAE9"/>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Source Sans Pro"/>
              <a:buNone/>
            </a:pPr>
            <a:r>
              <a:t/>
            </a:r>
            <a:endParaRPr sz="1400">
              <a:solidFill>
                <a:schemeClr val="dk1"/>
              </a:solidFill>
              <a:latin typeface="Source Sans Pro"/>
              <a:ea typeface="Source Sans Pro"/>
              <a:cs typeface="Source Sans Pro"/>
              <a:sym typeface="Source Sans Pro"/>
            </a:endParaRPr>
          </a:p>
        </p:txBody>
      </p:sp>
      <p:sp>
        <p:nvSpPr>
          <p:cNvPr id="289" name="Google Shape;289;p37"/>
          <p:cNvSpPr txBox="1"/>
          <p:nvPr/>
        </p:nvSpPr>
        <p:spPr>
          <a:xfrm>
            <a:off x="0" y="0"/>
            <a:ext cx="9156717" cy="1276113"/>
          </a:xfrm>
          <a:prstGeom prst="rect">
            <a:avLst/>
          </a:prstGeom>
          <a:solidFill>
            <a:schemeClr val="lt1"/>
          </a:solidFill>
          <a:ln>
            <a:noFill/>
          </a:ln>
        </p:spPr>
        <p:txBody>
          <a:bodyPr anchorCtr="0" anchor="ctr" bIns="34275" lIns="68575" spcFirstLastPara="1" rIns="68575" wrap="square" tIns="34275">
            <a:normAutofit/>
          </a:bodyPr>
          <a:lstStyle/>
          <a:p>
            <a:pPr indent="0" lvl="0" marL="0" marR="0" rtl="0" algn="r">
              <a:lnSpc>
                <a:spcPct val="90000"/>
              </a:lnSpc>
              <a:spcBef>
                <a:spcPts val="0"/>
              </a:spcBef>
              <a:spcAft>
                <a:spcPts val="0"/>
              </a:spcAft>
              <a:buClr>
                <a:srgbClr val="FFFFFF"/>
              </a:buClr>
              <a:buSzPts val="1400"/>
              <a:buFont typeface="Source Sans Pro"/>
              <a:buNone/>
            </a:pPr>
            <a:r>
              <a:rPr lang="en" sz="1400">
                <a:solidFill>
                  <a:srgbClr val="FFFFFF"/>
                </a:solidFill>
                <a:latin typeface="Source Sans Pro"/>
                <a:ea typeface="Source Sans Pro"/>
                <a:cs typeface="Source Sans Pro"/>
                <a:sym typeface="Source Sans Pro"/>
              </a:rPr>
              <a:t> </a:t>
            </a:r>
            <a:endParaRPr sz="1400">
              <a:solidFill>
                <a:srgbClr val="FFFFFF"/>
              </a:solidFill>
              <a:latin typeface="Source Sans Pro"/>
              <a:ea typeface="Source Sans Pro"/>
              <a:cs typeface="Source Sans Pro"/>
              <a:sym typeface="Source Sans Pro"/>
            </a:endParaRPr>
          </a:p>
        </p:txBody>
      </p:sp>
      <p:pic>
        <p:nvPicPr>
          <p:cNvPr id="290" name="Google Shape;290;p37"/>
          <p:cNvPicPr preferRelativeResize="0"/>
          <p:nvPr/>
        </p:nvPicPr>
        <p:blipFill rotWithShape="1">
          <a:blip r:embed="rId3">
            <a:alphaModFix/>
          </a:blip>
          <a:srcRect b="0" l="0" r="0" t="0"/>
          <a:stretch/>
        </p:blipFill>
        <p:spPr>
          <a:xfrm rot="10800000">
            <a:off x="-620829" y="1148297"/>
            <a:ext cx="10315876" cy="1882049"/>
          </a:xfrm>
          <a:prstGeom prst="rect">
            <a:avLst/>
          </a:prstGeom>
          <a:noFill/>
          <a:ln>
            <a:noFill/>
          </a:ln>
        </p:spPr>
      </p:pic>
      <p:sp>
        <p:nvSpPr>
          <p:cNvPr id="291" name="Google Shape;291;p37"/>
          <p:cNvSpPr txBox="1"/>
          <p:nvPr/>
        </p:nvSpPr>
        <p:spPr>
          <a:xfrm>
            <a:off x="348382" y="440831"/>
            <a:ext cx="9071806" cy="438581"/>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400">
                <a:solidFill>
                  <a:srgbClr val="1B1E2B"/>
                </a:solidFill>
                <a:latin typeface="Source Sans Pro"/>
                <a:ea typeface="Source Sans Pro"/>
                <a:cs typeface="Source Sans Pro"/>
                <a:sym typeface="Source Sans Pro"/>
              </a:rPr>
              <a:t>REFRESHING: Logic Models</a:t>
            </a:r>
            <a:endParaRPr sz="1100"/>
          </a:p>
        </p:txBody>
      </p:sp>
      <p:sp>
        <p:nvSpPr>
          <p:cNvPr id="292" name="Google Shape;292;p3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n" sz="1100"/>
              <a:t>12</a:t>
            </a:r>
            <a:endParaRPr sz="1100"/>
          </a:p>
        </p:txBody>
      </p:sp>
      <p:sp>
        <p:nvSpPr>
          <p:cNvPr id="293" name="Google Shape;293;p37"/>
          <p:cNvSpPr txBox="1"/>
          <p:nvPr>
            <p:ph type="title"/>
          </p:nvPr>
        </p:nvSpPr>
        <p:spPr>
          <a:xfrm>
            <a:off x="1539638" y="-1246934"/>
            <a:ext cx="6390450" cy="429525"/>
          </a:xfrm>
          <a:prstGeom prst="rect">
            <a:avLst/>
          </a:prstGeom>
          <a:noFill/>
          <a:ln>
            <a:noFill/>
          </a:ln>
        </p:spPr>
        <p:txBody>
          <a:bodyPr anchorCtr="0" anchor="t" bIns="68575" lIns="68575" spcFirstLastPara="1" rIns="68575" wrap="square" tIns="68575">
            <a:normAutofit fontScale="90000"/>
          </a:bodyPr>
          <a:lstStyle/>
          <a:p>
            <a:pPr indent="0" lvl="0" marL="0" rtl="0" algn="l">
              <a:lnSpc>
                <a:spcPct val="90000"/>
              </a:lnSpc>
              <a:spcBef>
                <a:spcPts val="0"/>
              </a:spcBef>
              <a:spcAft>
                <a:spcPts val="0"/>
              </a:spcAft>
              <a:buClr>
                <a:schemeClr val="dk1"/>
              </a:buClr>
              <a:buSzPct val="300000"/>
              <a:buFont typeface="Source Sans Pro"/>
              <a:buNone/>
            </a:pPr>
            <a:r>
              <a:rPr lang="en" sz="1100"/>
              <a:t>Refreshing:   Logic Models  </a:t>
            </a:r>
            <a:endParaRPr sz="1100"/>
          </a:p>
          <a:p>
            <a:pPr indent="0" lvl="0" marL="0" rtl="0" algn="l">
              <a:lnSpc>
                <a:spcPct val="90000"/>
              </a:lnSpc>
              <a:spcBef>
                <a:spcPts val="0"/>
              </a:spcBef>
              <a:spcAft>
                <a:spcPts val="0"/>
              </a:spcAft>
              <a:buClr>
                <a:schemeClr val="dk1"/>
              </a:buClr>
              <a:buSzPct val="300000"/>
              <a:buFont typeface="Source Sans Pro"/>
              <a:buNone/>
            </a:pPr>
            <a:r>
              <a:t/>
            </a:r>
            <a:endParaRPr sz="1100"/>
          </a:p>
        </p:txBody>
      </p:sp>
      <p:sp>
        <p:nvSpPr>
          <p:cNvPr id="294" name="Google Shape;294;p37"/>
          <p:cNvSpPr txBox="1"/>
          <p:nvPr/>
        </p:nvSpPr>
        <p:spPr>
          <a:xfrm>
            <a:off x="1539638" y="1121231"/>
            <a:ext cx="6445125" cy="2926350"/>
          </a:xfrm>
          <a:prstGeom prst="rect">
            <a:avLst/>
          </a:prstGeom>
          <a:noFill/>
          <a:ln>
            <a:noFill/>
          </a:ln>
        </p:spPr>
        <p:txBody>
          <a:bodyPr anchorCtr="0" anchor="t" bIns="68575" lIns="68575" spcFirstLastPara="1" rIns="68575" wrap="square" tIns="68575">
            <a:normAutofit/>
          </a:bodyPr>
          <a:lstStyle/>
          <a:p>
            <a:pPr indent="0" lvl="0" marL="342900" marR="0" rtl="0" algn="l">
              <a:lnSpc>
                <a:spcPct val="90000"/>
              </a:lnSpc>
              <a:spcBef>
                <a:spcPts val="0"/>
              </a:spcBef>
              <a:spcAft>
                <a:spcPts val="0"/>
              </a:spcAft>
              <a:buClr>
                <a:schemeClr val="dk1"/>
              </a:buClr>
              <a:buSzPts val="1000"/>
              <a:buFont typeface="Arial"/>
              <a:buNone/>
            </a:pPr>
            <a:r>
              <a:t/>
            </a:r>
            <a:endParaRPr sz="1000">
              <a:solidFill>
                <a:srgbClr val="5A5A5A"/>
              </a:solidFill>
              <a:highlight>
                <a:srgbClr val="FAFAFA"/>
              </a:highlight>
              <a:latin typeface="Open Sans"/>
              <a:ea typeface="Open Sans"/>
              <a:cs typeface="Open Sans"/>
              <a:sym typeface="Open Sans"/>
            </a:endParaRPr>
          </a:p>
          <a:p>
            <a:pPr indent="0" lvl="0" marL="342900" marR="0" rtl="0" algn="l">
              <a:lnSpc>
                <a:spcPct val="90000"/>
              </a:lnSpc>
              <a:spcBef>
                <a:spcPts val="600"/>
              </a:spcBef>
              <a:spcAft>
                <a:spcPts val="900"/>
              </a:spcAft>
              <a:buClr>
                <a:schemeClr val="dk1"/>
              </a:buClr>
              <a:buSzPts val="2100"/>
              <a:buFont typeface="Arial"/>
              <a:buNone/>
            </a:pPr>
            <a:r>
              <a:t/>
            </a:r>
            <a:endParaRPr sz="2100">
              <a:solidFill>
                <a:schemeClr val="dk1"/>
              </a:solidFill>
              <a:latin typeface="Source Sans Pro"/>
              <a:ea typeface="Source Sans Pro"/>
              <a:cs typeface="Source Sans Pro"/>
              <a:sym typeface="Source Sans Pro"/>
            </a:endParaRPr>
          </a:p>
        </p:txBody>
      </p:sp>
      <p:sp>
        <p:nvSpPr>
          <p:cNvPr id="295" name="Google Shape;295;p37"/>
          <p:cNvSpPr/>
          <p:nvPr/>
        </p:nvSpPr>
        <p:spPr>
          <a:xfrm>
            <a:off x="2635988" y="3162002"/>
            <a:ext cx="464175" cy="529200"/>
          </a:xfrm>
          <a:prstGeom prst="downArrow">
            <a:avLst>
              <a:gd fmla="val 50000" name="adj1"/>
              <a:gd fmla="val 50000" name="adj2"/>
            </a:avLst>
          </a:prstGeom>
          <a:solidFill>
            <a:srgbClr val="BFBFBF"/>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Source Sans Pro"/>
              <a:buNone/>
            </a:pPr>
            <a:r>
              <a:t/>
            </a:r>
            <a:endParaRPr sz="1400">
              <a:solidFill>
                <a:schemeClr val="dk1"/>
              </a:solidFill>
              <a:latin typeface="Source Sans Pro"/>
              <a:ea typeface="Source Sans Pro"/>
              <a:cs typeface="Source Sans Pro"/>
              <a:sym typeface="Source Sans Pro"/>
            </a:endParaRPr>
          </a:p>
        </p:txBody>
      </p:sp>
      <p:sp>
        <p:nvSpPr>
          <p:cNvPr id="296" name="Google Shape;296;p37"/>
          <p:cNvSpPr txBox="1"/>
          <p:nvPr/>
        </p:nvSpPr>
        <p:spPr>
          <a:xfrm>
            <a:off x="2140735" y="3908728"/>
            <a:ext cx="1570950" cy="466875"/>
          </a:xfrm>
          <a:prstGeom prst="rect">
            <a:avLst/>
          </a:prstGeom>
          <a:noFill/>
          <a:ln>
            <a:noFill/>
          </a:ln>
        </p:spPr>
        <p:txBody>
          <a:bodyPr anchorCtr="0" anchor="t" bIns="68575" lIns="68575" spcFirstLastPara="1" rIns="68575" wrap="square" tIns="68575">
            <a:noAutofit/>
          </a:bodyPr>
          <a:lstStyle/>
          <a:p>
            <a:pPr indent="0" lvl="0" marL="0" marR="0" rtl="0" algn="ctr">
              <a:spcBef>
                <a:spcPts val="0"/>
              </a:spcBef>
              <a:spcAft>
                <a:spcPts val="0"/>
              </a:spcAft>
              <a:buClr>
                <a:srgbClr val="1B1E2B"/>
              </a:buClr>
              <a:buSzPts val="1400"/>
              <a:buFont typeface="Source Sans Pro"/>
              <a:buNone/>
            </a:pPr>
            <a:r>
              <a:rPr b="1" lang="en" sz="1400">
                <a:solidFill>
                  <a:srgbClr val="1B1E2B"/>
                </a:solidFill>
                <a:latin typeface="Source Sans Pro"/>
                <a:ea typeface="Source Sans Pro"/>
                <a:cs typeface="Source Sans Pro"/>
                <a:sym typeface="Source Sans Pro"/>
              </a:rPr>
              <a:t>Implementation</a:t>
            </a:r>
            <a:r>
              <a:rPr lang="en" sz="1200">
                <a:solidFill>
                  <a:srgbClr val="1B1E2B"/>
                </a:solidFill>
                <a:latin typeface="Source Sans Pro"/>
                <a:ea typeface="Source Sans Pro"/>
                <a:cs typeface="Source Sans Pro"/>
                <a:sym typeface="Source Sans Pro"/>
              </a:rPr>
              <a:t> </a:t>
            </a:r>
            <a:endParaRPr sz="1200">
              <a:solidFill>
                <a:srgbClr val="1B1E2B"/>
              </a:solidFill>
              <a:latin typeface="Source Sans Pro"/>
              <a:ea typeface="Source Sans Pro"/>
              <a:cs typeface="Source Sans Pro"/>
              <a:sym typeface="Source Sans Pro"/>
            </a:endParaRPr>
          </a:p>
        </p:txBody>
      </p:sp>
      <p:sp>
        <p:nvSpPr>
          <p:cNvPr id="297" name="Google Shape;297;p37"/>
          <p:cNvSpPr/>
          <p:nvPr/>
        </p:nvSpPr>
        <p:spPr>
          <a:xfrm>
            <a:off x="4321312" y="3162002"/>
            <a:ext cx="464175" cy="529200"/>
          </a:xfrm>
          <a:prstGeom prst="downArrow">
            <a:avLst>
              <a:gd fmla="val 50000" name="adj1"/>
              <a:gd fmla="val 50000" name="adj2"/>
            </a:avLst>
          </a:prstGeom>
          <a:solidFill>
            <a:srgbClr val="BFBFBF"/>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Source Sans Pro"/>
              <a:buNone/>
            </a:pPr>
            <a:r>
              <a:t/>
            </a:r>
            <a:endParaRPr sz="1400">
              <a:solidFill>
                <a:schemeClr val="dk1"/>
              </a:solidFill>
              <a:latin typeface="Source Sans Pro"/>
              <a:ea typeface="Source Sans Pro"/>
              <a:cs typeface="Source Sans Pro"/>
              <a:sym typeface="Source Sans Pro"/>
            </a:endParaRPr>
          </a:p>
        </p:txBody>
      </p:sp>
      <p:sp>
        <p:nvSpPr>
          <p:cNvPr id="298" name="Google Shape;298;p37"/>
          <p:cNvSpPr/>
          <p:nvPr/>
        </p:nvSpPr>
        <p:spPr>
          <a:xfrm>
            <a:off x="6006636" y="3162002"/>
            <a:ext cx="464175" cy="529200"/>
          </a:xfrm>
          <a:prstGeom prst="downArrow">
            <a:avLst>
              <a:gd fmla="val 52401" name="adj1"/>
              <a:gd fmla="val 50000" name="adj2"/>
            </a:avLst>
          </a:prstGeom>
          <a:solidFill>
            <a:srgbClr val="BFBFBF"/>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Source Sans Pro"/>
              <a:buNone/>
            </a:pPr>
            <a:r>
              <a:t/>
            </a:r>
            <a:endParaRPr sz="1400">
              <a:solidFill>
                <a:schemeClr val="dk1"/>
              </a:solidFill>
              <a:latin typeface="Source Sans Pro"/>
              <a:ea typeface="Source Sans Pro"/>
              <a:cs typeface="Source Sans Pro"/>
              <a:sym typeface="Source Sans Pro"/>
            </a:endParaRPr>
          </a:p>
        </p:txBody>
      </p:sp>
      <p:sp>
        <p:nvSpPr>
          <p:cNvPr id="299" name="Google Shape;299;p37"/>
          <p:cNvSpPr/>
          <p:nvPr/>
        </p:nvSpPr>
        <p:spPr>
          <a:xfrm>
            <a:off x="7691960" y="3162002"/>
            <a:ext cx="464175" cy="529200"/>
          </a:xfrm>
          <a:prstGeom prst="downArrow">
            <a:avLst>
              <a:gd fmla="val 50000" name="adj1"/>
              <a:gd fmla="val 50000" name="adj2"/>
            </a:avLst>
          </a:prstGeom>
          <a:solidFill>
            <a:srgbClr val="BFBFBF"/>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Source Sans Pro"/>
              <a:buNone/>
            </a:pPr>
            <a:r>
              <a:t/>
            </a:r>
            <a:endParaRPr sz="1400">
              <a:solidFill>
                <a:schemeClr val="dk1"/>
              </a:solidFill>
              <a:latin typeface="Source Sans Pro"/>
              <a:ea typeface="Source Sans Pro"/>
              <a:cs typeface="Source Sans Pro"/>
              <a:sym typeface="Source Sans Pro"/>
            </a:endParaRPr>
          </a:p>
        </p:txBody>
      </p:sp>
      <p:sp>
        <p:nvSpPr>
          <p:cNvPr id="300" name="Google Shape;300;p37"/>
          <p:cNvSpPr/>
          <p:nvPr/>
        </p:nvSpPr>
        <p:spPr>
          <a:xfrm>
            <a:off x="5947454" y="3951849"/>
            <a:ext cx="2288735" cy="267300"/>
          </a:xfrm>
          <a:prstGeom prst="rect">
            <a:avLst/>
          </a:prstGeom>
          <a:solidFill>
            <a:srgbClr val="D8EAE9"/>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Source Sans Pro"/>
              <a:buNone/>
            </a:pPr>
            <a:r>
              <a:t/>
            </a:r>
            <a:endParaRPr sz="1400">
              <a:solidFill>
                <a:schemeClr val="dk1"/>
              </a:solidFill>
              <a:latin typeface="Source Sans Pro"/>
              <a:ea typeface="Source Sans Pro"/>
              <a:cs typeface="Source Sans Pro"/>
              <a:sym typeface="Source Sans Pro"/>
            </a:endParaRPr>
          </a:p>
        </p:txBody>
      </p:sp>
      <p:sp>
        <p:nvSpPr>
          <p:cNvPr id="301" name="Google Shape;301;p37"/>
          <p:cNvSpPr txBox="1"/>
          <p:nvPr/>
        </p:nvSpPr>
        <p:spPr>
          <a:xfrm>
            <a:off x="6550471" y="3908728"/>
            <a:ext cx="1082700" cy="466875"/>
          </a:xfrm>
          <a:prstGeom prst="rect">
            <a:avLst/>
          </a:prstGeom>
          <a:noFill/>
          <a:ln>
            <a:noFill/>
          </a:ln>
        </p:spPr>
        <p:txBody>
          <a:bodyPr anchorCtr="0" anchor="t" bIns="68575" lIns="68575" spcFirstLastPara="1" rIns="68575" wrap="square" tIns="68575">
            <a:noAutofit/>
          </a:bodyPr>
          <a:lstStyle/>
          <a:p>
            <a:pPr indent="0" lvl="0" marL="0" marR="0" rtl="0" algn="l">
              <a:spcBef>
                <a:spcPts val="0"/>
              </a:spcBef>
              <a:spcAft>
                <a:spcPts val="0"/>
              </a:spcAft>
              <a:buClr>
                <a:srgbClr val="1B1E2B"/>
              </a:buClr>
              <a:buSzPts val="1400"/>
              <a:buFont typeface="Source Sans Pro"/>
              <a:buNone/>
            </a:pPr>
            <a:r>
              <a:rPr b="1" lang="en" sz="1400">
                <a:solidFill>
                  <a:srgbClr val="1B1E2B"/>
                </a:solidFill>
                <a:latin typeface="Source Sans Pro"/>
                <a:ea typeface="Source Sans Pro"/>
                <a:cs typeface="Source Sans Pro"/>
                <a:sym typeface="Source Sans Pro"/>
              </a:rPr>
              <a:t>Evaluation </a:t>
            </a:r>
            <a:endParaRPr b="1" sz="1400">
              <a:solidFill>
                <a:srgbClr val="1B1E2B"/>
              </a:solidFill>
              <a:latin typeface="Source Sans Pro"/>
              <a:ea typeface="Source Sans Pro"/>
              <a:cs typeface="Source Sans Pro"/>
              <a:sym typeface="Source Sans Pro"/>
            </a:endParaRPr>
          </a:p>
        </p:txBody>
      </p:sp>
      <p:sp>
        <p:nvSpPr>
          <p:cNvPr id="302" name="Google Shape;302;p37"/>
          <p:cNvSpPr/>
          <p:nvPr/>
        </p:nvSpPr>
        <p:spPr>
          <a:xfrm>
            <a:off x="667654" y="2179363"/>
            <a:ext cx="1147154" cy="814345"/>
          </a:xfrm>
          <a:prstGeom prst="roundRect">
            <a:avLst>
              <a:gd fmla="val 16667" name="adj"/>
            </a:avLst>
          </a:prstGeom>
          <a:solidFill>
            <a:srgbClr val="ECCBAA"/>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Source Sans Pro"/>
              <a:ea typeface="Source Sans Pro"/>
              <a:cs typeface="Source Sans Pro"/>
              <a:sym typeface="Source Sans Pro"/>
            </a:endParaRPr>
          </a:p>
        </p:txBody>
      </p:sp>
      <p:sp>
        <p:nvSpPr>
          <p:cNvPr id="303" name="Google Shape;303;p37"/>
          <p:cNvSpPr/>
          <p:nvPr/>
        </p:nvSpPr>
        <p:spPr>
          <a:xfrm>
            <a:off x="2334411" y="2179363"/>
            <a:ext cx="1147154" cy="814345"/>
          </a:xfrm>
          <a:prstGeom prst="roundRect">
            <a:avLst>
              <a:gd fmla="val 16667" name="adj"/>
            </a:avLst>
          </a:prstGeom>
          <a:solidFill>
            <a:srgbClr val="7A75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Source Sans Pro"/>
              <a:ea typeface="Source Sans Pro"/>
              <a:cs typeface="Source Sans Pro"/>
              <a:sym typeface="Source Sans Pro"/>
            </a:endParaRPr>
          </a:p>
        </p:txBody>
      </p:sp>
      <p:sp>
        <p:nvSpPr>
          <p:cNvPr id="304" name="Google Shape;304;p37"/>
          <p:cNvSpPr/>
          <p:nvPr/>
        </p:nvSpPr>
        <p:spPr>
          <a:xfrm>
            <a:off x="4005463" y="2179363"/>
            <a:ext cx="1147154" cy="814345"/>
          </a:xfrm>
          <a:prstGeom prst="roundRect">
            <a:avLst>
              <a:gd fmla="val 16667" name="adj"/>
            </a:avLst>
          </a:prstGeom>
          <a:solidFill>
            <a:srgbClr val="E4E68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Source Sans Pro"/>
              <a:ea typeface="Source Sans Pro"/>
              <a:cs typeface="Source Sans Pro"/>
              <a:sym typeface="Source Sans Pro"/>
            </a:endParaRPr>
          </a:p>
        </p:txBody>
      </p:sp>
      <p:sp>
        <p:nvSpPr>
          <p:cNvPr id="305" name="Google Shape;305;p37"/>
          <p:cNvSpPr/>
          <p:nvPr/>
        </p:nvSpPr>
        <p:spPr>
          <a:xfrm>
            <a:off x="7350471" y="2179363"/>
            <a:ext cx="1147154" cy="814345"/>
          </a:xfrm>
          <a:prstGeom prst="roundRect">
            <a:avLst>
              <a:gd fmla="val 16667" name="adj"/>
            </a:avLst>
          </a:prstGeom>
          <a:solidFill>
            <a:srgbClr val="37B99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Source Sans Pro"/>
              <a:ea typeface="Source Sans Pro"/>
              <a:cs typeface="Source Sans Pro"/>
              <a:sym typeface="Source Sans Pro"/>
            </a:endParaRPr>
          </a:p>
        </p:txBody>
      </p:sp>
      <p:sp>
        <p:nvSpPr>
          <p:cNvPr id="306" name="Google Shape;306;p37"/>
          <p:cNvSpPr/>
          <p:nvPr/>
        </p:nvSpPr>
        <p:spPr>
          <a:xfrm>
            <a:off x="5677967" y="2179363"/>
            <a:ext cx="1147154" cy="814345"/>
          </a:xfrm>
          <a:prstGeom prst="roundRect">
            <a:avLst>
              <a:gd fmla="val 16667" name="adj"/>
            </a:avLst>
          </a:prstGeom>
          <a:solidFill>
            <a:srgbClr val="6173CD"/>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Source Sans Pro"/>
              <a:ea typeface="Source Sans Pro"/>
              <a:cs typeface="Source Sans Pro"/>
              <a:sym typeface="Source Sans Pro"/>
            </a:endParaRPr>
          </a:p>
        </p:txBody>
      </p:sp>
      <p:sp>
        <p:nvSpPr>
          <p:cNvPr id="307" name="Google Shape;307;p37"/>
          <p:cNvSpPr txBox="1"/>
          <p:nvPr/>
        </p:nvSpPr>
        <p:spPr>
          <a:xfrm>
            <a:off x="455756" y="2393484"/>
            <a:ext cx="1570950" cy="466875"/>
          </a:xfrm>
          <a:prstGeom prst="rect">
            <a:avLst/>
          </a:prstGeom>
          <a:noFill/>
          <a:ln>
            <a:noFill/>
          </a:ln>
        </p:spPr>
        <p:txBody>
          <a:bodyPr anchorCtr="0" anchor="t" bIns="68575" lIns="68575" spcFirstLastPara="1" rIns="68575" wrap="square" tIns="68575">
            <a:noAutofit/>
          </a:bodyPr>
          <a:lstStyle/>
          <a:p>
            <a:pPr indent="0" lvl="0" marL="0" marR="0" rtl="0" algn="ctr">
              <a:spcBef>
                <a:spcPts val="0"/>
              </a:spcBef>
              <a:spcAft>
                <a:spcPts val="0"/>
              </a:spcAft>
              <a:buClr>
                <a:srgbClr val="1B1E2B"/>
              </a:buClr>
              <a:buSzPts val="1800"/>
              <a:buFont typeface="Source Sans Pro"/>
              <a:buNone/>
            </a:pPr>
            <a:r>
              <a:rPr b="1" lang="en" sz="1800">
                <a:solidFill>
                  <a:srgbClr val="1B1E2B"/>
                </a:solidFill>
                <a:latin typeface="Source Sans Pro"/>
                <a:ea typeface="Source Sans Pro"/>
                <a:cs typeface="Source Sans Pro"/>
                <a:sym typeface="Source Sans Pro"/>
              </a:rPr>
              <a:t>Inputs</a:t>
            </a:r>
            <a:endParaRPr sz="1800">
              <a:solidFill>
                <a:srgbClr val="1B1E2B"/>
              </a:solidFill>
              <a:latin typeface="Source Sans Pro"/>
              <a:ea typeface="Source Sans Pro"/>
              <a:cs typeface="Source Sans Pro"/>
              <a:sym typeface="Source Sans Pro"/>
            </a:endParaRPr>
          </a:p>
        </p:txBody>
      </p:sp>
      <p:sp>
        <p:nvSpPr>
          <p:cNvPr id="308" name="Google Shape;308;p37"/>
          <p:cNvSpPr txBox="1"/>
          <p:nvPr/>
        </p:nvSpPr>
        <p:spPr>
          <a:xfrm>
            <a:off x="5466069" y="2393484"/>
            <a:ext cx="1570950" cy="466875"/>
          </a:xfrm>
          <a:prstGeom prst="rect">
            <a:avLst/>
          </a:prstGeom>
          <a:noFill/>
          <a:ln>
            <a:noFill/>
          </a:ln>
        </p:spPr>
        <p:txBody>
          <a:bodyPr anchorCtr="0" anchor="t" bIns="68575" lIns="68575" spcFirstLastPara="1" rIns="68575" wrap="square" tIns="68575">
            <a:noAutofit/>
          </a:bodyPr>
          <a:lstStyle/>
          <a:p>
            <a:pPr indent="0" lvl="0" marL="0" marR="0" rtl="0" algn="ctr">
              <a:spcBef>
                <a:spcPts val="0"/>
              </a:spcBef>
              <a:spcAft>
                <a:spcPts val="0"/>
              </a:spcAft>
              <a:buClr>
                <a:srgbClr val="1B1E2B"/>
              </a:buClr>
              <a:buSzPts val="1800"/>
              <a:buFont typeface="Source Sans Pro"/>
              <a:buNone/>
            </a:pPr>
            <a:r>
              <a:rPr b="1" lang="en" sz="1800">
                <a:solidFill>
                  <a:srgbClr val="1B1E2B"/>
                </a:solidFill>
                <a:latin typeface="Source Sans Pro"/>
                <a:ea typeface="Source Sans Pro"/>
                <a:cs typeface="Source Sans Pro"/>
                <a:sym typeface="Source Sans Pro"/>
              </a:rPr>
              <a:t>Outcomes</a:t>
            </a:r>
            <a:endParaRPr sz="1800">
              <a:solidFill>
                <a:srgbClr val="1B1E2B"/>
              </a:solidFill>
              <a:latin typeface="Source Sans Pro"/>
              <a:ea typeface="Source Sans Pro"/>
              <a:cs typeface="Source Sans Pro"/>
              <a:sym typeface="Source Sans Pro"/>
            </a:endParaRPr>
          </a:p>
        </p:txBody>
      </p:sp>
      <p:sp>
        <p:nvSpPr>
          <p:cNvPr id="309" name="Google Shape;309;p37"/>
          <p:cNvSpPr txBox="1"/>
          <p:nvPr/>
        </p:nvSpPr>
        <p:spPr>
          <a:xfrm>
            <a:off x="3793565" y="2393484"/>
            <a:ext cx="1570950" cy="466875"/>
          </a:xfrm>
          <a:prstGeom prst="rect">
            <a:avLst/>
          </a:prstGeom>
          <a:noFill/>
          <a:ln>
            <a:noFill/>
          </a:ln>
        </p:spPr>
        <p:txBody>
          <a:bodyPr anchorCtr="0" anchor="t" bIns="68575" lIns="68575" spcFirstLastPara="1" rIns="68575" wrap="square" tIns="68575">
            <a:noAutofit/>
          </a:bodyPr>
          <a:lstStyle/>
          <a:p>
            <a:pPr indent="0" lvl="0" marL="0" marR="0" rtl="0" algn="ctr">
              <a:spcBef>
                <a:spcPts val="0"/>
              </a:spcBef>
              <a:spcAft>
                <a:spcPts val="0"/>
              </a:spcAft>
              <a:buClr>
                <a:srgbClr val="1B1E2B"/>
              </a:buClr>
              <a:buSzPts val="1800"/>
              <a:buFont typeface="Source Sans Pro"/>
              <a:buNone/>
            </a:pPr>
            <a:r>
              <a:rPr b="1" lang="en" sz="1800">
                <a:solidFill>
                  <a:srgbClr val="1B1E2B"/>
                </a:solidFill>
                <a:latin typeface="Source Sans Pro"/>
                <a:ea typeface="Source Sans Pro"/>
                <a:cs typeface="Source Sans Pro"/>
                <a:sym typeface="Source Sans Pro"/>
              </a:rPr>
              <a:t>Outputs</a:t>
            </a:r>
            <a:endParaRPr sz="1800">
              <a:solidFill>
                <a:srgbClr val="1B1E2B"/>
              </a:solidFill>
              <a:latin typeface="Source Sans Pro"/>
              <a:ea typeface="Source Sans Pro"/>
              <a:cs typeface="Source Sans Pro"/>
              <a:sym typeface="Source Sans Pro"/>
            </a:endParaRPr>
          </a:p>
        </p:txBody>
      </p:sp>
      <p:sp>
        <p:nvSpPr>
          <p:cNvPr id="310" name="Google Shape;310;p37"/>
          <p:cNvSpPr txBox="1"/>
          <p:nvPr/>
        </p:nvSpPr>
        <p:spPr>
          <a:xfrm>
            <a:off x="7138573" y="2393484"/>
            <a:ext cx="1570950" cy="466875"/>
          </a:xfrm>
          <a:prstGeom prst="rect">
            <a:avLst/>
          </a:prstGeom>
          <a:noFill/>
          <a:ln>
            <a:noFill/>
          </a:ln>
        </p:spPr>
        <p:txBody>
          <a:bodyPr anchorCtr="0" anchor="t" bIns="68575" lIns="68575" spcFirstLastPara="1" rIns="68575" wrap="square" tIns="68575">
            <a:noAutofit/>
          </a:bodyPr>
          <a:lstStyle/>
          <a:p>
            <a:pPr indent="0" lvl="0" marL="0" marR="0" rtl="0" algn="ctr">
              <a:spcBef>
                <a:spcPts val="0"/>
              </a:spcBef>
              <a:spcAft>
                <a:spcPts val="0"/>
              </a:spcAft>
              <a:buClr>
                <a:srgbClr val="1B1E2B"/>
              </a:buClr>
              <a:buSzPts val="1800"/>
              <a:buFont typeface="Source Sans Pro"/>
              <a:buNone/>
            </a:pPr>
            <a:r>
              <a:rPr b="1" lang="en" sz="1800">
                <a:solidFill>
                  <a:srgbClr val="1B1E2B"/>
                </a:solidFill>
                <a:latin typeface="Source Sans Pro"/>
                <a:ea typeface="Source Sans Pro"/>
                <a:cs typeface="Source Sans Pro"/>
                <a:sym typeface="Source Sans Pro"/>
              </a:rPr>
              <a:t>Impact</a:t>
            </a:r>
            <a:endParaRPr sz="1800">
              <a:solidFill>
                <a:srgbClr val="1B1E2B"/>
              </a:solidFill>
              <a:latin typeface="Source Sans Pro"/>
              <a:ea typeface="Source Sans Pro"/>
              <a:cs typeface="Source Sans Pro"/>
              <a:sym typeface="Source Sans Pro"/>
            </a:endParaRPr>
          </a:p>
        </p:txBody>
      </p:sp>
      <p:sp>
        <p:nvSpPr>
          <p:cNvPr id="311" name="Google Shape;311;p37"/>
          <p:cNvSpPr txBox="1"/>
          <p:nvPr/>
        </p:nvSpPr>
        <p:spPr>
          <a:xfrm>
            <a:off x="2122513" y="2393484"/>
            <a:ext cx="1570950" cy="466875"/>
          </a:xfrm>
          <a:prstGeom prst="rect">
            <a:avLst/>
          </a:prstGeom>
          <a:noFill/>
          <a:ln>
            <a:noFill/>
          </a:ln>
        </p:spPr>
        <p:txBody>
          <a:bodyPr anchorCtr="0" anchor="t" bIns="68575" lIns="68575" spcFirstLastPara="1" rIns="68575" wrap="square" tIns="68575">
            <a:noAutofit/>
          </a:bodyPr>
          <a:lstStyle/>
          <a:p>
            <a:pPr indent="0" lvl="0" marL="0" marR="0" rtl="0" algn="ctr">
              <a:spcBef>
                <a:spcPts val="0"/>
              </a:spcBef>
              <a:spcAft>
                <a:spcPts val="0"/>
              </a:spcAft>
              <a:buClr>
                <a:srgbClr val="1B1E2B"/>
              </a:buClr>
              <a:buSzPts val="1800"/>
              <a:buFont typeface="Source Sans Pro"/>
              <a:buNone/>
            </a:pPr>
            <a:r>
              <a:rPr b="1" lang="en" sz="1800">
                <a:solidFill>
                  <a:srgbClr val="1B1E2B"/>
                </a:solidFill>
                <a:latin typeface="Source Sans Pro"/>
                <a:ea typeface="Source Sans Pro"/>
                <a:cs typeface="Source Sans Pro"/>
                <a:sym typeface="Source Sans Pro"/>
              </a:rPr>
              <a:t>Activities</a:t>
            </a:r>
            <a:endParaRPr sz="1800">
              <a:solidFill>
                <a:srgbClr val="1B1E2B"/>
              </a:solidFill>
              <a:latin typeface="Source Sans Pro"/>
              <a:ea typeface="Source Sans Pro"/>
              <a:cs typeface="Source Sans Pro"/>
              <a:sym typeface="Source Sans Pro"/>
            </a:endParaRPr>
          </a:p>
        </p:txBody>
      </p:sp>
      <p:sp>
        <p:nvSpPr>
          <p:cNvPr id="312" name="Google Shape;312;p37"/>
          <p:cNvSpPr/>
          <p:nvPr/>
        </p:nvSpPr>
        <p:spPr>
          <a:xfrm rot="-5400000">
            <a:off x="1945925" y="2409154"/>
            <a:ext cx="288215" cy="397596"/>
          </a:xfrm>
          <a:prstGeom prst="downArrow">
            <a:avLst>
              <a:gd fmla="val 50000" name="adj1"/>
              <a:gd fmla="val 50000" name="adj2"/>
            </a:avLst>
          </a:prstGeom>
          <a:solidFill>
            <a:srgbClr val="ECCBAA"/>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Source Sans Pro"/>
              <a:buNone/>
            </a:pPr>
            <a:r>
              <a:t/>
            </a:r>
            <a:endParaRPr sz="1400">
              <a:solidFill>
                <a:schemeClr val="dk1"/>
              </a:solidFill>
              <a:latin typeface="Source Sans Pro"/>
              <a:ea typeface="Source Sans Pro"/>
              <a:cs typeface="Source Sans Pro"/>
              <a:sym typeface="Source Sans Pro"/>
            </a:endParaRPr>
          </a:p>
        </p:txBody>
      </p:sp>
      <p:sp>
        <p:nvSpPr>
          <p:cNvPr id="313" name="Google Shape;313;p37"/>
          <p:cNvSpPr/>
          <p:nvPr/>
        </p:nvSpPr>
        <p:spPr>
          <a:xfrm rot="-5400000">
            <a:off x="3616213" y="2409154"/>
            <a:ext cx="288215" cy="397596"/>
          </a:xfrm>
          <a:prstGeom prst="downArrow">
            <a:avLst>
              <a:gd fmla="val 50000" name="adj1"/>
              <a:gd fmla="val 50000" name="adj2"/>
            </a:avLst>
          </a:prstGeom>
          <a:solidFill>
            <a:srgbClr val="7A75A3"/>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Source Sans Pro"/>
              <a:buNone/>
            </a:pPr>
            <a:r>
              <a:t/>
            </a:r>
            <a:endParaRPr sz="1400">
              <a:solidFill>
                <a:schemeClr val="dk1"/>
              </a:solidFill>
              <a:latin typeface="Source Sans Pro"/>
              <a:ea typeface="Source Sans Pro"/>
              <a:cs typeface="Source Sans Pro"/>
              <a:sym typeface="Source Sans Pro"/>
            </a:endParaRPr>
          </a:p>
        </p:txBody>
      </p:sp>
      <p:sp>
        <p:nvSpPr>
          <p:cNvPr id="314" name="Google Shape;314;p37"/>
          <p:cNvSpPr/>
          <p:nvPr/>
        </p:nvSpPr>
        <p:spPr>
          <a:xfrm rot="-5400000">
            <a:off x="6956789" y="2409154"/>
            <a:ext cx="288215" cy="397596"/>
          </a:xfrm>
          <a:prstGeom prst="downArrow">
            <a:avLst>
              <a:gd fmla="val 50000" name="adj1"/>
              <a:gd fmla="val 50000" name="adj2"/>
            </a:avLst>
          </a:prstGeom>
          <a:solidFill>
            <a:srgbClr val="6173CD"/>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Source Sans Pro"/>
              <a:buNone/>
            </a:pPr>
            <a:r>
              <a:t/>
            </a:r>
            <a:endParaRPr sz="1400">
              <a:solidFill>
                <a:schemeClr val="dk1"/>
              </a:solidFill>
              <a:latin typeface="Source Sans Pro"/>
              <a:ea typeface="Source Sans Pro"/>
              <a:cs typeface="Source Sans Pro"/>
              <a:sym typeface="Source Sans Pro"/>
            </a:endParaRPr>
          </a:p>
        </p:txBody>
      </p:sp>
      <p:sp>
        <p:nvSpPr>
          <p:cNvPr id="315" name="Google Shape;315;p37"/>
          <p:cNvSpPr/>
          <p:nvPr/>
        </p:nvSpPr>
        <p:spPr>
          <a:xfrm rot="-5400000">
            <a:off x="5286501" y="2409154"/>
            <a:ext cx="288215" cy="397596"/>
          </a:xfrm>
          <a:prstGeom prst="downArrow">
            <a:avLst>
              <a:gd fmla="val 50000" name="adj1"/>
              <a:gd fmla="val 50000" name="adj2"/>
            </a:avLst>
          </a:prstGeom>
          <a:solidFill>
            <a:srgbClr val="E4E686"/>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Source Sans Pro"/>
              <a:buNone/>
            </a:pPr>
            <a:r>
              <a:t/>
            </a:r>
            <a:endParaRPr sz="1400">
              <a:solidFill>
                <a:schemeClr val="dk1"/>
              </a:solidFill>
              <a:latin typeface="Source Sans Pro"/>
              <a:ea typeface="Source Sans Pro"/>
              <a:cs typeface="Source Sans Pro"/>
              <a:sym typeface="Source Sans Pro"/>
            </a:endParaRPr>
          </a:p>
        </p:txBody>
      </p:sp>
      <p:sp>
        <p:nvSpPr>
          <p:cNvPr id="316" name="Google Shape;316;p37"/>
          <p:cNvSpPr/>
          <p:nvPr/>
        </p:nvSpPr>
        <p:spPr>
          <a:xfrm>
            <a:off x="3878283" y="3951849"/>
            <a:ext cx="1353527" cy="267300"/>
          </a:xfrm>
          <a:prstGeom prst="rect">
            <a:avLst/>
          </a:prstGeom>
          <a:solidFill>
            <a:srgbClr val="D8EAE9"/>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Source Sans Pro"/>
              <a:buNone/>
            </a:pPr>
            <a:r>
              <a:t/>
            </a:r>
            <a:endParaRPr sz="1400">
              <a:solidFill>
                <a:schemeClr val="dk1"/>
              </a:solidFill>
              <a:latin typeface="Source Sans Pro"/>
              <a:ea typeface="Source Sans Pro"/>
              <a:cs typeface="Source Sans Pro"/>
              <a:sym typeface="Source Sans Pro"/>
            </a:endParaRPr>
          </a:p>
        </p:txBody>
      </p:sp>
      <p:sp>
        <p:nvSpPr>
          <p:cNvPr id="317" name="Google Shape;317;p37"/>
          <p:cNvSpPr txBox="1"/>
          <p:nvPr/>
        </p:nvSpPr>
        <p:spPr>
          <a:xfrm>
            <a:off x="3823922" y="3915212"/>
            <a:ext cx="1427400" cy="241506"/>
          </a:xfrm>
          <a:prstGeom prst="rect">
            <a:avLst/>
          </a:prstGeom>
          <a:noFill/>
          <a:ln>
            <a:noFill/>
          </a:ln>
        </p:spPr>
        <p:txBody>
          <a:bodyPr anchorCtr="0" anchor="t" bIns="68575" lIns="68575" spcFirstLastPara="1" rIns="68575" wrap="square" tIns="68575">
            <a:noAutofit/>
          </a:bodyPr>
          <a:lstStyle/>
          <a:p>
            <a:pPr indent="0" lvl="0" marL="0" marR="0" rtl="0" algn="ctr">
              <a:spcBef>
                <a:spcPts val="0"/>
              </a:spcBef>
              <a:spcAft>
                <a:spcPts val="0"/>
              </a:spcAft>
              <a:buClr>
                <a:srgbClr val="1B1E2B"/>
              </a:buClr>
              <a:buSzPts val="1400"/>
              <a:buFont typeface="Source Sans Pro"/>
              <a:buNone/>
            </a:pPr>
            <a:r>
              <a:rPr b="1" lang="en" sz="1400">
                <a:solidFill>
                  <a:srgbClr val="1B1E2B"/>
                </a:solidFill>
                <a:latin typeface="Source Sans Pro"/>
                <a:ea typeface="Source Sans Pro"/>
                <a:cs typeface="Source Sans Pro"/>
                <a:sym typeface="Source Sans Pro"/>
              </a:rPr>
              <a:t>Data Collection</a:t>
            </a:r>
            <a:r>
              <a:rPr lang="en" sz="1200">
                <a:solidFill>
                  <a:srgbClr val="1B1E2B"/>
                </a:solidFill>
                <a:latin typeface="Source Sans Pro"/>
                <a:ea typeface="Source Sans Pro"/>
                <a:cs typeface="Source Sans Pro"/>
                <a:sym typeface="Source Sans Pro"/>
              </a:rPr>
              <a:t> </a:t>
            </a:r>
            <a:endParaRPr sz="1200">
              <a:solidFill>
                <a:srgbClr val="1B1E2B"/>
              </a:solidFill>
              <a:latin typeface="Source Sans Pro"/>
              <a:ea typeface="Source Sans Pro"/>
              <a:cs typeface="Source Sans Pro"/>
              <a:sym typeface="Source Sans Pro"/>
            </a:endParaRPr>
          </a:p>
        </p:txBody>
      </p:sp>
      <p:pic>
        <p:nvPicPr>
          <p:cNvPr id="318" name="Google Shape;318;p37"/>
          <p:cNvPicPr preferRelativeResize="0"/>
          <p:nvPr/>
        </p:nvPicPr>
        <p:blipFill rotWithShape="1">
          <a:blip r:embed="rId4">
            <a:alphaModFix/>
          </a:blip>
          <a:srcRect b="0" l="0" r="0" t="0"/>
          <a:stretch/>
        </p:blipFill>
        <p:spPr>
          <a:xfrm>
            <a:off x="161223" y="4723594"/>
            <a:ext cx="1503581" cy="36118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1E2B"/>
        </a:solidFill>
      </p:bgPr>
    </p:bg>
    <p:spTree>
      <p:nvGrpSpPr>
        <p:cNvPr id="323" name="Shape 323"/>
        <p:cNvGrpSpPr/>
        <p:nvPr/>
      </p:nvGrpSpPr>
      <p:grpSpPr>
        <a:xfrm>
          <a:off x="0" y="0"/>
          <a:ext cx="0" cy="0"/>
          <a:chOff x="0" y="0"/>
          <a:chExt cx="0" cy="0"/>
        </a:xfrm>
      </p:grpSpPr>
      <p:sp>
        <p:nvSpPr>
          <p:cNvPr id="324" name="Google Shape;324;p38"/>
          <p:cNvSpPr txBox="1"/>
          <p:nvPr/>
        </p:nvSpPr>
        <p:spPr>
          <a:xfrm>
            <a:off x="0" y="0"/>
            <a:ext cx="9156717" cy="1276113"/>
          </a:xfrm>
          <a:prstGeom prst="rect">
            <a:avLst/>
          </a:prstGeom>
          <a:solidFill>
            <a:srgbClr val="D9DADE"/>
          </a:solidFill>
          <a:ln>
            <a:noFill/>
          </a:ln>
        </p:spPr>
        <p:txBody>
          <a:bodyPr anchorCtr="0" anchor="ctr" bIns="34275" lIns="68575" spcFirstLastPara="1" rIns="68575" wrap="square" tIns="34275">
            <a:normAutofit/>
          </a:bodyPr>
          <a:lstStyle/>
          <a:p>
            <a:pPr indent="0" lvl="0" marL="0" marR="0" rtl="0" algn="r">
              <a:lnSpc>
                <a:spcPct val="90000"/>
              </a:lnSpc>
              <a:spcBef>
                <a:spcPts val="0"/>
              </a:spcBef>
              <a:spcAft>
                <a:spcPts val="0"/>
              </a:spcAft>
              <a:buClr>
                <a:srgbClr val="FFFFFF"/>
              </a:buClr>
              <a:buSzPts val="1400"/>
              <a:buFont typeface="Source Sans Pro"/>
              <a:buNone/>
            </a:pPr>
            <a:r>
              <a:rPr lang="en" sz="1400">
                <a:solidFill>
                  <a:srgbClr val="FFFFFF"/>
                </a:solidFill>
                <a:latin typeface="Source Sans Pro"/>
                <a:ea typeface="Source Sans Pro"/>
                <a:cs typeface="Source Sans Pro"/>
                <a:sym typeface="Source Sans Pro"/>
              </a:rPr>
              <a:t> </a:t>
            </a:r>
            <a:endParaRPr sz="1400">
              <a:solidFill>
                <a:srgbClr val="FFFFFF"/>
              </a:solidFill>
              <a:latin typeface="Source Sans Pro"/>
              <a:ea typeface="Source Sans Pro"/>
              <a:cs typeface="Source Sans Pro"/>
              <a:sym typeface="Source Sans Pro"/>
            </a:endParaRPr>
          </a:p>
        </p:txBody>
      </p:sp>
      <p:pic>
        <p:nvPicPr>
          <p:cNvPr id="325" name="Google Shape;325;p38"/>
          <p:cNvPicPr preferRelativeResize="0"/>
          <p:nvPr/>
        </p:nvPicPr>
        <p:blipFill rotWithShape="1">
          <a:blip r:embed="rId3">
            <a:alphaModFix/>
          </a:blip>
          <a:srcRect b="0" l="0" r="0" t="0"/>
          <a:stretch/>
        </p:blipFill>
        <p:spPr>
          <a:xfrm rot="10800000">
            <a:off x="-620829" y="1148297"/>
            <a:ext cx="10315876" cy="1882049"/>
          </a:xfrm>
          <a:prstGeom prst="rect">
            <a:avLst/>
          </a:prstGeom>
          <a:noFill/>
          <a:ln>
            <a:noFill/>
          </a:ln>
        </p:spPr>
      </p:pic>
      <p:sp>
        <p:nvSpPr>
          <p:cNvPr id="326" name="Google Shape;326;p38"/>
          <p:cNvSpPr txBox="1"/>
          <p:nvPr/>
        </p:nvSpPr>
        <p:spPr>
          <a:xfrm>
            <a:off x="348382" y="440831"/>
            <a:ext cx="9071806" cy="438581"/>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i="1" lang="en" sz="2400">
                <a:solidFill>
                  <a:srgbClr val="1B1E2B"/>
                </a:solidFill>
                <a:latin typeface="Source Sans Pro"/>
                <a:ea typeface="Source Sans Pro"/>
                <a:cs typeface="Source Sans Pro"/>
                <a:sym typeface="Source Sans Pro"/>
              </a:rPr>
              <a:t>Evaluation Model</a:t>
            </a:r>
            <a:endParaRPr sz="1100"/>
          </a:p>
        </p:txBody>
      </p:sp>
      <p:sp>
        <p:nvSpPr>
          <p:cNvPr id="327" name="Google Shape;327;p3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sz="1100"/>
              <a:t>‹#›</a:t>
            </a:fld>
            <a:endParaRPr sz="1100"/>
          </a:p>
        </p:txBody>
      </p:sp>
      <p:sp>
        <p:nvSpPr>
          <p:cNvPr id="328" name="Google Shape;328;p38"/>
          <p:cNvSpPr txBox="1"/>
          <p:nvPr/>
        </p:nvSpPr>
        <p:spPr>
          <a:xfrm>
            <a:off x="1046822" y="950621"/>
            <a:ext cx="6858000" cy="459225"/>
          </a:xfrm>
          <a:prstGeom prst="rect">
            <a:avLst/>
          </a:prstGeom>
          <a:noFill/>
          <a:ln>
            <a:noFill/>
          </a:ln>
        </p:spPr>
        <p:txBody>
          <a:bodyPr anchorCtr="0" anchor="t" bIns="68575" lIns="68575" spcFirstLastPara="1" rIns="68575" wrap="square" tIns="68575">
            <a:noAutofit/>
          </a:bodyPr>
          <a:lstStyle/>
          <a:p>
            <a:pPr indent="0" lvl="0" marL="0" marR="0" rtl="0" algn="l">
              <a:spcBef>
                <a:spcPts val="800"/>
              </a:spcBef>
              <a:spcAft>
                <a:spcPts val="0"/>
              </a:spcAft>
              <a:buClr>
                <a:schemeClr val="dk1"/>
              </a:buClr>
              <a:buSzPts val="800"/>
              <a:buFont typeface="Arial"/>
              <a:buNone/>
            </a:pPr>
            <a:r>
              <a:t/>
            </a:r>
            <a:endParaRPr b="1" sz="1700">
              <a:solidFill>
                <a:srgbClr val="1B1E2B"/>
              </a:solidFill>
              <a:latin typeface="Montserrat"/>
              <a:ea typeface="Montserrat"/>
              <a:cs typeface="Montserrat"/>
              <a:sym typeface="Montserrat"/>
            </a:endParaRPr>
          </a:p>
        </p:txBody>
      </p:sp>
      <p:sp>
        <p:nvSpPr>
          <p:cNvPr id="329" name="Google Shape;329;p38"/>
          <p:cNvSpPr txBox="1"/>
          <p:nvPr/>
        </p:nvSpPr>
        <p:spPr>
          <a:xfrm>
            <a:off x="5669211" y="4345796"/>
            <a:ext cx="1980000" cy="173475"/>
          </a:xfrm>
          <a:prstGeom prst="rect">
            <a:avLst/>
          </a:prstGeom>
          <a:noFill/>
          <a:ln>
            <a:noFill/>
          </a:ln>
        </p:spPr>
        <p:txBody>
          <a:bodyPr anchorCtr="0" anchor="t" bIns="68575" lIns="68575" spcFirstLastPara="1" rIns="68575" wrap="square" tIns="68575">
            <a:noAutofit/>
          </a:bodyPr>
          <a:lstStyle/>
          <a:p>
            <a:pPr indent="0" lvl="0" marL="0" marR="0" rtl="0" algn="l">
              <a:spcBef>
                <a:spcPts val="0"/>
              </a:spcBef>
              <a:spcAft>
                <a:spcPts val="0"/>
              </a:spcAft>
              <a:buClr>
                <a:schemeClr val="lt1"/>
              </a:buClr>
              <a:buSzPts val="800"/>
              <a:buFont typeface="Montserrat"/>
              <a:buNone/>
            </a:pPr>
            <a:r>
              <a:rPr lang="en" sz="800">
                <a:solidFill>
                  <a:schemeClr val="lt1"/>
                </a:solidFill>
                <a:latin typeface="Montserrat"/>
                <a:ea typeface="Montserrat"/>
                <a:cs typeface="Montserrat"/>
                <a:sym typeface="Montserrat"/>
              </a:rPr>
              <a:t>Kirkpatrick &amp; Kirkpatrick, 2016</a:t>
            </a:r>
            <a:endParaRPr sz="800">
              <a:solidFill>
                <a:schemeClr val="lt1"/>
              </a:solidFill>
              <a:latin typeface="Montserrat"/>
              <a:ea typeface="Montserrat"/>
              <a:cs typeface="Montserrat"/>
              <a:sym typeface="Montserrat"/>
            </a:endParaRPr>
          </a:p>
        </p:txBody>
      </p:sp>
      <p:sp>
        <p:nvSpPr>
          <p:cNvPr id="330" name="Google Shape;330;p38"/>
          <p:cNvSpPr/>
          <p:nvPr/>
        </p:nvSpPr>
        <p:spPr>
          <a:xfrm>
            <a:off x="1407523" y="2939059"/>
            <a:ext cx="1327587" cy="1255031"/>
          </a:xfrm>
          <a:prstGeom prst="roundRect">
            <a:avLst>
              <a:gd fmla="val 16667" name="adj"/>
            </a:avLst>
          </a:prstGeom>
          <a:solidFill>
            <a:schemeClr val="lt2"/>
          </a:solidFill>
          <a:ln>
            <a:noFill/>
          </a:ln>
        </p:spPr>
        <p:txBody>
          <a:bodyPr anchorCtr="0" anchor="ctr" bIns="68575" lIns="68575" spcFirstLastPara="1" rIns="68575" wrap="square" tIns="68575">
            <a:noAutofit/>
          </a:bodyPr>
          <a:lstStyle/>
          <a:p>
            <a:pPr indent="0" lvl="0" marL="0" marR="0" rtl="0" algn="ctr">
              <a:spcBef>
                <a:spcPts val="0"/>
              </a:spcBef>
              <a:spcAft>
                <a:spcPts val="0"/>
              </a:spcAft>
              <a:buClr>
                <a:srgbClr val="1B1E2B"/>
              </a:buClr>
              <a:buSzPts val="1400"/>
              <a:buFont typeface="Montserrat"/>
              <a:buNone/>
            </a:pPr>
            <a:r>
              <a:rPr b="1" lang="en" sz="1400">
                <a:solidFill>
                  <a:srgbClr val="1B1E2B"/>
                </a:solidFill>
                <a:latin typeface="Montserrat"/>
                <a:ea typeface="Montserrat"/>
                <a:cs typeface="Montserrat"/>
                <a:sym typeface="Montserrat"/>
              </a:rPr>
              <a:t>Level 2</a:t>
            </a:r>
            <a:endParaRPr b="1" sz="1400">
              <a:solidFill>
                <a:srgbClr val="1B1E2B"/>
              </a:solidFill>
              <a:latin typeface="Montserrat"/>
              <a:ea typeface="Montserrat"/>
              <a:cs typeface="Montserrat"/>
              <a:sym typeface="Montserrat"/>
            </a:endParaRPr>
          </a:p>
          <a:p>
            <a:pPr indent="0" lvl="0" marL="0" marR="0" rtl="0" algn="ctr">
              <a:spcBef>
                <a:spcPts val="0"/>
              </a:spcBef>
              <a:spcAft>
                <a:spcPts val="0"/>
              </a:spcAft>
              <a:buClr>
                <a:srgbClr val="3E4159"/>
              </a:buClr>
              <a:buSzPts val="1400"/>
              <a:buFont typeface="Montserrat"/>
              <a:buNone/>
            </a:pPr>
            <a:r>
              <a:rPr i="1" lang="en" sz="1400">
                <a:solidFill>
                  <a:srgbClr val="3E4159"/>
                </a:solidFill>
                <a:latin typeface="Montserrat"/>
                <a:ea typeface="Montserrat"/>
                <a:cs typeface="Montserrat"/>
                <a:sym typeface="Montserrat"/>
              </a:rPr>
              <a:t>Learning</a:t>
            </a:r>
            <a:endParaRPr sz="1100"/>
          </a:p>
          <a:p>
            <a:pPr indent="0" lvl="0" marL="0" marR="0" rtl="0" algn="ctr">
              <a:lnSpc>
                <a:spcPct val="50000"/>
              </a:lnSpc>
              <a:spcBef>
                <a:spcPts val="0"/>
              </a:spcBef>
              <a:spcAft>
                <a:spcPts val="0"/>
              </a:spcAft>
              <a:buClr>
                <a:schemeClr val="dk1"/>
              </a:buClr>
              <a:buSzPts val="1400"/>
              <a:buFont typeface="Source Sans Pro"/>
              <a:buNone/>
            </a:pPr>
            <a:r>
              <a:t/>
            </a:r>
            <a:endParaRPr i="1" sz="1400">
              <a:solidFill>
                <a:srgbClr val="1A3D53"/>
              </a:solidFill>
              <a:latin typeface="Montserrat"/>
              <a:ea typeface="Montserrat"/>
              <a:cs typeface="Montserrat"/>
              <a:sym typeface="Montserrat"/>
            </a:endParaRPr>
          </a:p>
          <a:p>
            <a:pPr indent="-120650" lvl="0" marL="127000" marR="0" rtl="0" algn="l">
              <a:spcBef>
                <a:spcPts val="0"/>
              </a:spcBef>
              <a:spcAft>
                <a:spcPts val="0"/>
              </a:spcAft>
              <a:buClr>
                <a:schemeClr val="dk1"/>
              </a:buClr>
              <a:buSzPts val="900"/>
              <a:buFont typeface="Montserrat"/>
              <a:buChar char="●"/>
            </a:pPr>
            <a:r>
              <a:rPr lang="en" sz="900">
                <a:solidFill>
                  <a:schemeClr val="dk1"/>
                </a:solidFill>
                <a:latin typeface="Montserrat"/>
                <a:ea typeface="Montserrat"/>
                <a:cs typeface="Montserrat"/>
                <a:sym typeface="Montserrat"/>
              </a:rPr>
              <a:t>Knowledge</a:t>
            </a:r>
            <a:endParaRPr sz="1100"/>
          </a:p>
          <a:p>
            <a:pPr indent="-120650" lvl="0" marL="127000" marR="0" rtl="0" algn="l">
              <a:spcBef>
                <a:spcPts val="0"/>
              </a:spcBef>
              <a:spcAft>
                <a:spcPts val="0"/>
              </a:spcAft>
              <a:buClr>
                <a:schemeClr val="dk1"/>
              </a:buClr>
              <a:buSzPts val="900"/>
              <a:buFont typeface="Montserrat"/>
              <a:buChar char="●"/>
            </a:pPr>
            <a:r>
              <a:rPr lang="en" sz="900">
                <a:solidFill>
                  <a:schemeClr val="dk1"/>
                </a:solidFill>
                <a:latin typeface="Montserrat"/>
                <a:ea typeface="Montserrat"/>
                <a:cs typeface="Montserrat"/>
                <a:sym typeface="Montserrat"/>
              </a:rPr>
              <a:t>Skills </a:t>
            </a:r>
            <a:endParaRPr sz="900">
              <a:solidFill>
                <a:schemeClr val="dk1"/>
              </a:solidFill>
              <a:latin typeface="Montserrat"/>
              <a:ea typeface="Montserrat"/>
              <a:cs typeface="Montserrat"/>
              <a:sym typeface="Montserrat"/>
            </a:endParaRPr>
          </a:p>
          <a:p>
            <a:pPr indent="-120650" lvl="0" marL="127000" marR="0" rtl="0" algn="l">
              <a:spcBef>
                <a:spcPts val="0"/>
              </a:spcBef>
              <a:spcAft>
                <a:spcPts val="0"/>
              </a:spcAft>
              <a:buClr>
                <a:schemeClr val="dk1"/>
              </a:buClr>
              <a:buSzPts val="900"/>
              <a:buFont typeface="Montserrat"/>
              <a:buChar char="●"/>
            </a:pPr>
            <a:r>
              <a:rPr lang="en" sz="900">
                <a:solidFill>
                  <a:schemeClr val="dk1"/>
                </a:solidFill>
                <a:latin typeface="Montserrat"/>
                <a:ea typeface="Montserrat"/>
                <a:cs typeface="Montserrat"/>
                <a:sym typeface="Montserrat"/>
              </a:rPr>
              <a:t>Attitude</a:t>
            </a:r>
            <a:endParaRPr sz="900">
              <a:solidFill>
                <a:schemeClr val="dk1"/>
              </a:solidFill>
              <a:latin typeface="Montserrat"/>
              <a:ea typeface="Montserrat"/>
              <a:cs typeface="Montserrat"/>
              <a:sym typeface="Montserrat"/>
            </a:endParaRPr>
          </a:p>
          <a:p>
            <a:pPr indent="-120650" lvl="0" marL="127000" marR="0" rtl="0" algn="l">
              <a:spcBef>
                <a:spcPts val="0"/>
              </a:spcBef>
              <a:spcAft>
                <a:spcPts val="0"/>
              </a:spcAft>
              <a:buClr>
                <a:schemeClr val="dk1"/>
              </a:buClr>
              <a:buSzPts val="900"/>
              <a:buFont typeface="Montserrat"/>
              <a:buChar char="●"/>
            </a:pPr>
            <a:r>
              <a:rPr lang="en" sz="900">
                <a:solidFill>
                  <a:schemeClr val="dk1"/>
                </a:solidFill>
                <a:latin typeface="Montserrat"/>
                <a:ea typeface="Montserrat"/>
                <a:cs typeface="Montserrat"/>
                <a:sym typeface="Montserrat"/>
              </a:rPr>
              <a:t>Confidence</a:t>
            </a:r>
            <a:endParaRPr sz="900">
              <a:solidFill>
                <a:schemeClr val="dk1"/>
              </a:solidFill>
              <a:latin typeface="Montserrat"/>
              <a:ea typeface="Montserrat"/>
              <a:cs typeface="Montserrat"/>
              <a:sym typeface="Montserrat"/>
            </a:endParaRPr>
          </a:p>
        </p:txBody>
      </p:sp>
      <p:sp>
        <p:nvSpPr>
          <p:cNvPr id="331" name="Google Shape;331;p38"/>
          <p:cNvSpPr/>
          <p:nvPr/>
        </p:nvSpPr>
        <p:spPr>
          <a:xfrm>
            <a:off x="1407524" y="1643490"/>
            <a:ext cx="1327643" cy="1161835"/>
          </a:xfrm>
          <a:prstGeom prst="roundRect">
            <a:avLst>
              <a:gd fmla="val 16667" name="adj"/>
            </a:avLst>
          </a:prstGeom>
          <a:solidFill>
            <a:schemeClr val="lt2"/>
          </a:solidFill>
          <a:ln>
            <a:noFill/>
          </a:ln>
        </p:spPr>
        <p:txBody>
          <a:bodyPr anchorCtr="0" anchor="ctr" bIns="68575" lIns="68575" spcFirstLastPara="1" rIns="68575" wrap="square" tIns="68575">
            <a:noAutofit/>
          </a:bodyPr>
          <a:lstStyle/>
          <a:p>
            <a:pPr indent="0" lvl="0" marL="0" marR="0" rtl="0" algn="ctr">
              <a:spcBef>
                <a:spcPts val="0"/>
              </a:spcBef>
              <a:spcAft>
                <a:spcPts val="0"/>
              </a:spcAft>
              <a:buClr>
                <a:srgbClr val="1B1E2B"/>
              </a:buClr>
              <a:buSzPts val="1400"/>
              <a:buFont typeface="Montserrat"/>
              <a:buNone/>
            </a:pPr>
            <a:r>
              <a:rPr b="1" lang="en" sz="1400">
                <a:solidFill>
                  <a:srgbClr val="1B1E2B"/>
                </a:solidFill>
                <a:latin typeface="Montserrat"/>
                <a:ea typeface="Montserrat"/>
                <a:cs typeface="Montserrat"/>
                <a:sym typeface="Montserrat"/>
              </a:rPr>
              <a:t>Level 1</a:t>
            </a:r>
            <a:endParaRPr b="1" sz="1400">
              <a:solidFill>
                <a:srgbClr val="1B1E2B"/>
              </a:solidFill>
              <a:latin typeface="Montserrat"/>
              <a:ea typeface="Montserrat"/>
              <a:cs typeface="Montserrat"/>
              <a:sym typeface="Montserrat"/>
            </a:endParaRPr>
          </a:p>
          <a:p>
            <a:pPr indent="0" lvl="0" marL="0" marR="0" rtl="0" algn="ctr">
              <a:spcBef>
                <a:spcPts val="0"/>
              </a:spcBef>
              <a:spcAft>
                <a:spcPts val="0"/>
              </a:spcAft>
              <a:buClr>
                <a:srgbClr val="3E4159"/>
              </a:buClr>
              <a:buSzPts val="1400"/>
              <a:buFont typeface="Montserrat"/>
              <a:buNone/>
            </a:pPr>
            <a:r>
              <a:rPr i="1" lang="en" sz="1400">
                <a:solidFill>
                  <a:srgbClr val="3E4159"/>
                </a:solidFill>
                <a:latin typeface="Montserrat"/>
                <a:ea typeface="Montserrat"/>
                <a:cs typeface="Montserrat"/>
                <a:sym typeface="Montserrat"/>
              </a:rPr>
              <a:t>Reaction</a:t>
            </a:r>
            <a:endParaRPr i="1" sz="1400">
              <a:solidFill>
                <a:srgbClr val="3E4159"/>
              </a:solidFill>
              <a:latin typeface="Montserrat"/>
              <a:ea typeface="Montserrat"/>
              <a:cs typeface="Montserrat"/>
              <a:sym typeface="Montserrat"/>
            </a:endParaRPr>
          </a:p>
          <a:p>
            <a:pPr indent="0" lvl="0" marL="0" marR="0" rtl="0" algn="ctr">
              <a:lnSpc>
                <a:spcPct val="50000"/>
              </a:lnSpc>
              <a:spcBef>
                <a:spcPts val="0"/>
              </a:spcBef>
              <a:spcAft>
                <a:spcPts val="0"/>
              </a:spcAft>
              <a:buClr>
                <a:schemeClr val="dk1"/>
              </a:buClr>
              <a:buSzPts val="900"/>
              <a:buFont typeface="Source Sans Pro"/>
              <a:buNone/>
            </a:pPr>
            <a:r>
              <a:t/>
            </a:r>
            <a:endParaRPr i="1" sz="900">
              <a:solidFill>
                <a:srgbClr val="1A3D53"/>
              </a:solidFill>
              <a:latin typeface="Montserrat"/>
              <a:ea typeface="Montserrat"/>
              <a:cs typeface="Montserrat"/>
              <a:sym typeface="Montserrat"/>
            </a:endParaRPr>
          </a:p>
          <a:p>
            <a:pPr indent="-120650" lvl="0" marL="127000" marR="0" rtl="0" algn="l">
              <a:spcBef>
                <a:spcPts val="0"/>
              </a:spcBef>
              <a:spcAft>
                <a:spcPts val="0"/>
              </a:spcAft>
              <a:buClr>
                <a:schemeClr val="dk1"/>
              </a:buClr>
              <a:buSzPts val="900"/>
              <a:buFont typeface="Montserrat"/>
              <a:buChar char="●"/>
            </a:pPr>
            <a:r>
              <a:rPr lang="en" sz="900">
                <a:solidFill>
                  <a:schemeClr val="dk1"/>
                </a:solidFill>
                <a:latin typeface="Montserrat"/>
                <a:ea typeface="Montserrat"/>
                <a:cs typeface="Montserrat"/>
                <a:sym typeface="Montserrat"/>
              </a:rPr>
              <a:t>Engagement</a:t>
            </a:r>
            <a:endParaRPr sz="900">
              <a:solidFill>
                <a:schemeClr val="dk1"/>
              </a:solidFill>
              <a:latin typeface="Montserrat"/>
              <a:ea typeface="Montserrat"/>
              <a:cs typeface="Montserrat"/>
              <a:sym typeface="Montserrat"/>
            </a:endParaRPr>
          </a:p>
          <a:p>
            <a:pPr indent="-120650" lvl="0" marL="127000" marR="0" rtl="0" algn="l">
              <a:spcBef>
                <a:spcPts val="0"/>
              </a:spcBef>
              <a:spcAft>
                <a:spcPts val="0"/>
              </a:spcAft>
              <a:buClr>
                <a:schemeClr val="dk1"/>
              </a:buClr>
              <a:buSzPts val="900"/>
              <a:buFont typeface="Montserrat"/>
              <a:buChar char="●"/>
            </a:pPr>
            <a:r>
              <a:rPr lang="en" sz="900">
                <a:solidFill>
                  <a:schemeClr val="dk1"/>
                </a:solidFill>
                <a:latin typeface="Montserrat"/>
                <a:ea typeface="Montserrat"/>
                <a:cs typeface="Montserrat"/>
                <a:sym typeface="Montserrat"/>
              </a:rPr>
              <a:t>Relevance</a:t>
            </a:r>
            <a:endParaRPr sz="900">
              <a:solidFill>
                <a:schemeClr val="dk1"/>
              </a:solidFill>
              <a:latin typeface="Montserrat"/>
              <a:ea typeface="Montserrat"/>
              <a:cs typeface="Montserrat"/>
              <a:sym typeface="Montserrat"/>
            </a:endParaRPr>
          </a:p>
          <a:p>
            <a:pPr indent="-120650" lvl="0" marL="127000" marR="0" rtl="0" algn="l">
              <a:spcBef>
                <a:spcPts val="0"/>
              </a:spcBef>
              <a:spcAft>
                <a:spcPts val="0"/>
              </a:spcAft>
              <a:buClr>
                <a:schemeClr val="dk1"/>
              </a:buClr>
              <a:buSzPts val="900"/>
              <a:buFont typeface="Montserrat"/>
              <a:buChar char="●"/>
            </a:pPr>
            <a:r>
              <a:rPr lang="en" sz="900">
                <a:solidFill>
                  <a:schemeClr val="dk1"/>
                </a:solidFill>
                <a:latin typeface="Montserrat"/>
                <a:ea typeface="Montserrat"/>
                <a:cs typeface="Montserrat"/>
                <a:sym typeface="Montserrat"/>
              </a:rPr>
              <a:t>Satisfaction</a:t>
            </a:r>
            <a:endParaRPr sz="900">
              <a:solidFill>
                <a:schemeClr val="dk1"/>
              </a:solidFill>
              <a:latin typeface="Montserrat"/>
              <a:ea typeface="Montserrat"/>
              <a:cs typeface="Montserrat"/>
              <a:sym typeface="Montserrat"/>
            </a:endParaRPr>
          </a:p>
        </p:txBody>
      </p:sp>
      <p:sp>
        <p:nvSpPr>
          <p:cNvPr id="332" name="Google Shape;332;p38"/>
          <p:cNvSpPr/>
          <p:nvPr/>
        </p:nvSpPr>
        <p:spPr>
          <a:xfrm>
            <a:off x="3146803" y="1643490"/>
            <a:ext cx="3352950" cy="2550600"/>
          </a:xfrm>
          <a:prstGeom prst="rect">
            <a:avLst/>
          </a:prstGeom>
          <a:solidFill>
            <a:srgbClr val="37B99B"/>
          </a:solidFill>
          <a:ln cap="flat" cmpd="sng" w="9525">
            <a:solidFill>
              <a:schemeClr val="dk2"/>
            </a:solidFill>
            <a:prstDash val="solid"/>
            <a:round/>
            <a:headEnd len="sm" w="sm" type="none"/>
            <a:tailEnd len="sm" w="sm" type="none"/>
          </a:ln>
          <a:effectLst>
            <a:outerShdw blurRad="1117600" sx="68000" rotWithShape="0" algn="ctr" dir="19860000" dist="1295400" sy="68000">
              <a:schemeClr val="lt1">
                <a:alpha val="42745"/>
              </a:schemeClr>
            </a:outerShdw>
            <a:reflection blurRad="0" dir="0" dist="0" endA="0" endPos="28000" kx="0" rotWithShape="0" algn="bl" stA="20000" stPos="0" sy="-100000" ky="0"/>
          </a:effectLst>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Source Sans Pro"/>
              <a:buNone/>
            </a:pPr>
            <a:r>
              <a:t/>
            </a:r>
            <a:endParaRPr sz="1400">
              <a:solidFill>
                <a:schemeClr val="dk1"/>
              </a:solidFill>
              <a:latin typeface="Source Sans Pro"/>
              <a:ea typeface="Source Sans Pro"/>
              <a:cs typeface="Source Sans Pro"/>
              <a:sym typeface="Source Sans Pro"/>
            </a:endParaRPr>
          </a:p>
          <a:p>
            <a:pPr indent="0" lvl="0" marL="0" marR="0" rtl="0" algn="l">
              <a:spcBef>
                <a:spcPts val="0"/>
              </a:spcBef>
              <a:spcAft>
                <a:spcPts val="0"/>
              </a:spcAft>
              <a:buClr>
                <a:schemeClr val="dk1"/>
              </a:buClr>
              <a:buSzPts val="1400"/>
              <a:buFont typeface="Source Sans Pro"/>
              <a:buNone/>
            </a:pPr>
            <a:r>
              <a:t/>
            </a:r>
            <a:endParaRPr sz="1400">
              <a:solidFill>
                <a:schemeClr val="dk1"/>
              </a:solidFill>
              <a:latin typeface="Source Sans Pro"/>
              <a:ea typeface="Source Sans Pro"/>
              <a:cs typeface="Source Sans Pro"/>
              <a:sym typeface="Source Sans Pro"/>
            </a:endParaRPr>
          </a:p>
          <a:p>
            <a:pPr indent="0" lvl="0" marL="0" marR="0" rtl="0" algn="l">
              <a:spcBef>
                <a:spcPts val="0"/>
              </a:spcBef>
              <a:spcAft>
                <a:spcPts val="0"/>
              </a:spcAft>
              <a:buClr>
                <a:schemeClr val="dk1"/>
              </a:buClr>
              <a:buSzPts val="1400"/>
              <a:buFont typeface="Source Sans Pro"/>
              <a:buNone/>
            </a:pPr>
            <a:r>
              <a:t/>
            </a:r>
            <a:endParaRPr sz="1400">
              <a:solidFill>
                <a:schemeClr val="dk1"/>
              </a:solidFill>
              <a:latin typeface="Source Sans Pro"/>
              <a:ea typeface="Source Sans Pro"/>
              <a:cs typeface="Source Sans Pro"/>
              <a:sym typeface="Source Sans Pro"/>
            </a:endParaRPr>
          </a:p>
          <a:p>
            <a:pPr indent="0" lvl="0" marL="0" marR="0" rtl="0" algn="l">
              <a:spcBef>
                <a:spcPts val="0"/>
              </a:spcBef>
              <a:spcAft>
                <a:spcPts val="0"/>
              </a:spcAft>
              <a:buClr>
                <a:schemeClr val="dk1"/>
              </a:buClr>
              <a:buSzPts val="1400"/>
              <a:buFont typeface="Source Sans Pro"/>
              <a:buNone/>
            </a:pPr>
            <a:r>
              <a:t/>
            </a:r>
            <a:endParaRPr sz="1400">
              <a:solidFill>
                <a:schemeClr val="dk1"/>
              </a:solidFill>
              <a:latin typeface="Source Sans Pro"/>
              <a:ea typeface="Source Sans Pro"/>
              <a:cs typeface="Source Sans Pro"/>
              <a:sym typeface="Source Sans Pro"/>
            </a:endParaRPr>
          </a:p>
          <a:p>
            <a:pPr indent="0" lvl="0" marL="0" marR="0" rtl="0" algn="l">
              <a:spcBef>
                <a:spcPts val="0"/>
              </a:spcBef>
              <a:spcAft>
                <a:spcPts val="0"/>
              </a:spcAft>
              <a:buClr>
                <a:schemeClr val="dk1"/>
              </a:buClr>
              <a:buSzPts val="1400"/>
              <a:buFont typeface="Source Sans Pro"/>
              <a:buNone/>
            </a:pPr>
            <a:r>
              <a:t/>
            </a:r>
            <a:endParaRPr sz="1400">
              <a:solidFill>
                <a:schemeClr val="dk1"/>
              </a:solidFill>
              <a:latin typeface="Source Sans Pro"/>
              <a:ea typeface="Source Sans Pro"/>
              <a:cs typeface="Source Sans Pro"/>
              <a:sym typeface="Source Sans Pro"/>
            </a:endParaRPr>
          </a:p>
          <a:p>
            <a:pPr indent="0" lvl="0" marL="0" marR="0" rtl="0" algn="l">
              <a:spcBef>
                <a:spcPts val="0"/>
              </a:spcBef>
              <a:spcAft>
                <a:spcPts val="0"/>
              </a:spcAft>
              <a:buClr>
                <a:schemeClr val="dk1"/>
              </a:buClr>
              <a:buSzPts val="1400"/>
              <a:buFont typeface="Source Sans Pro"/>
              <a:buNone/>
            </a:pPr>
            <a:r>
              <a:t/>
            </a:r>
            <a:endParaRPr sz="1400">
              <a:solidFill>
                <a:schemeClr val="dk1"/>
              </a:solidFill>
              <a:latin typeface="Source Sans Pro"/>
              <a:ea typeface="Source Sans Pro"/>
              <a:cs typeface="Source Sans Pro"/>
              <a:sym typeface="Source Sans Pro"/>
            </a:endParaRPr>
          </a:p>
          <a:p>
            <a:pPr indent="0" lvl="0" marL="0" marR="0" rtl="0" algn="l">
              <a:spcBef>
                <a:spcPts val="0"/>
              </a:spcBef>
              <a:spcAft>
                <a:spcPts val="0"/>
              </a:spcAft>
              <a:buClr>
                <a:schemeClr val="dk1"/>
              </a:buClr>
              <a:buSzPts val="1400"/>
              <a:buFont typeface="Source Sans Pro"/>
              <a:buNone/>
            </a:pPr>
            <a:r>
              <a:t/>
            </a:r>
            <a:endParaRPr sz="1400">
              <a:solidFill>
                <a:schemeClr val="dk1"/>
              </a:solidFill>
              <a:latin typeface="Source Sans Pro"/>
              <a:ea typeface="Source Sans Pro"/>
              <a:cs typeface="Source Sans Pro"/>
              <a:sym typeface="Source Sans Pro"/>
            </a:endParaRPr>
          </a:p>
          <a:p>
            <a:pPr indent="0" lvl="0" marL="0" marR="0" rtl="0" algn="l">
              <a:spcBef>
                <a:spcPts val="0"/>
              </a:spcBef>
              <a:spcAft>
                <a:spcPts val="0"/>
              </a:spcAft>
              <a:buClr>
                <a:schemeClr val="dk1"/>
              </a:buClr>
              <a:buSzPts val="1400"/>
              <a:buFont typeface="Source Sans Pro"/>
              <a:buNone/>
            </a:pPr>
            <a:r>
              <a:t/>
            </a:r>
            <a:endParaRPr sz="1400">
              <a:solidFill>
                <a:schemeClr val="dk1"/>
              </a:solidFill>
              <a:latin typeface="Source Sans Pro"/>
              <a:ea typeface="Source Sans Pro"/>
              <a:cs typeface="Source Sans Pro"/>
              <a:sym typeface="Source Sans Pro"/>
            </a:endParaRPr>
          </a:p>
          <a:p>
            <a:pPr indent="0" lvl="0" marL="0" marR="0" rtl="0" algn="l">
              <a:spcBef>
                <a:spcPts val="0"/>
              </a:spcBef>
              <a:spcAft>
                <a:spcPts val="0"/>
              </a:spcAft>
              <a:buClr>
                <a:schemeClr val="dk1"/>
              </a:buClr>
              <a:buSzPts val="1400"/>
              <a:buFont typeface="Source Sans Pro"/>
              <a:buNone/>
            </a:pPr>
            <a:r>
              <a:t/>
            </a:r>
            <a:endParaRPr sz="1400">
              <a:solidFill>
                <a:schemeClr val="dk1"/>
              </a:solidFill>
              <a:latin typeface="Source Sans Pro"/>
              <a:ea typeface="Source Sans Pro"/>
              <a:cs typeface="Source Sans Pro"/>
              <a:sym typeface="Source Sans Pro"/>
            </a:endParaRPr>
          </a:p>
          <a:p>
            <a:pPr indent="0" lvl="0" marL="0" marR="0" rtl="0" algn="l">
              <a:spcBef>
                <a:spcPts val="0"/>
              </a:spcBef>
              <a:spcAft>
                <a:spcPts val="0"/>
              </a:spcAft>
              <a:buClr>
                <a:schemeClr val="dk1"/>
              </a:buClr>
              <a:buSzPts val="1400"/>
              <a:buFont typeface="Source Sans Pro"/>
              <a:buNone/>
            </a:pPr>
            <a:r>
              <a:t/>
            </a:r>
            <a:endParaRPr sz="1400">
              <a:solidFill>
                <a:schemeClr val="dk1"/>
              </a:solidFill>
              <a:latin typeface="Source Sans Pro"/>
              <a:ea typeface="Source Sans Pro"/>
              <a:cs typeface="Source Sans Pro"/>
              <a:sym typeface="Source Sans Pro"/>
            </a:endParaRPr>
          </a:p>
          <a:p>
            <a:pPr indent="0" lvl="0" marL="0" marR="0" rtl="0" algn="l">
              <a:spcBef>
                <a:spcPts val="0"/>
              </a:spcBef>
              <a:spcAft>
                <a:spcPts val="0"/>
              </a:spcAft>
              <a:buClr>
                <a:schemeClr val="dk1"/>
              </a:buClr>
              <a:buSzPts val="1400"/>
              <a:buFont typeface="Source Sans Pro"/>
              <a:buNone/>
            </a:pPr>
            <a:r>
              <a:t/>
            </a:r>
            <a:endParaRPr sz="1400">
              <a:solidFill>
                <a:schemeClr val="dk1"/>
              </a:solidFill>
              <a:latin typeface="Source Sans Pro"/>
              <a:ea typeface="Source Sans Pro"/>
              <a:cs typeface="Source Sans Pro"/>
              <a:sym typeface="Source Sans Pro"/>
            </a:endParaRPr>
          </a:p>
          <a:p>
            <a:pPr indent="0" lvl="0" marL="0" marR="0" rtl="0" algn="l">
              <a:spcBef>
                <a:spcPts val="0"/>
              </a:spcBef>
              <a:spcAft>
                <a:spcPts val="0"/>
              </a:spcAft>
              <a:buClr>
                <a:schemeClr val="dk1"/>
              </a:buClr>
              <a:buSzPts val="1400"/>
              <a:buFont typeface="Source Sans Pro"/>
              <a:buNone/>
            </a:pPr>
            <a:r>
              <a:t/>
            </a:r>
            <a:endParaRPr sz="1400">
              <a:solidFill>
                <a:schemeClr val="dk1"/>
              </a:solidFill>
              <a:latin typeface="Source Sans Pro"/>
              <a:ea typeface="Source Sans Pro"/>
              <a:cs typeface="Source Sans Pro"/>
              <a:sym typeface="Source Sans Pro"/>
            </a:endParaRPr>
          </a:p>
          <a:p>
            <a:pPr indent="0" lvl="0" marL="0" marR="0" rtl="0" algn="l">
              <a:spcBef>
                <a:spcPts val="0"/>
              </a:spcBef>
              <a:spcAft>
                <a:spcPts val="0"/>
              </a:spcAft>
              <a:buClr>
                <a:schemeClr val="dk1"/>
              </a:buClr>
              <a:buSzPts val="1400"/>
              <a:buFont typeface="Source Sans Pro"/>
              <a:buNone/>
            </a:pPr>
            <a:r>
              <a:t/>
            </a:r>
            <a:endParaRPr sz="1400">
              <a:solidFill>
                <a:schemeClr val="dk1"/>
              </a:solidFill>
              <a:latin typeface="Source Sans Pro"/>
              <a:ea typeface="Source Sans Pro"/>
              <a:cs typeface="Source Sans Pro"/>
              <a:sym typeface="Source Sans Pro"/>
            </a:endParaRPr>
          </a:p>
          <a:p>
            <a:pPr indent="0" lvl="0" marL="0" marR="0" rtl="0" algn="l">
              <a:spcBef>
                <a:spcPts val="0"/>
              </a:spcBef>
              <a:spcAft>
                <a:spcPts val="0"/>
              </a:spcAft>
              <a:buClr>
                <a:schemeClr val="dk1"/>
              </a:buClr>
              <a:buSzPts val="1400"/>
              <a:buFont typeface="Source Sans Pro"/>
              <a:buNone/>
            </a:pPr>
            <a:r>
              <a:t/>
            </a:r>
            <a:endParaRPr sz="1400">
              <a:solidFill>
                <a:schemeClr val="dk1"/>
              </a:solidFill>
              <a:latin typeface="Source Sans Pro"/>
              <a:ea typeface="Source Sans Pro"/>
              <a:cs typeface="Source Sans Pro"/>
              <a:sym typeface="Source Sans Pro"/>
            </a:endParaRPr>
          </a:p>
        </p:txBody>
      </p:sp>
      <p:sp>
        <p:nvSpPr>
          <p:cNvPr id="333" name="Google Shape;333;p38"/>
          <p:cNvSpPr/>
          <p:nvPr/>
        </p:nvSpPr>
        <p:spPr>
          <a:xfrm>
            <a:off x="6277660" y="2388109"/>
            <a:ext cx="1248525" cy="1559250"/>
          </a:xfrm>
          <a:prstGeom prst="roundRect">
            <a:avLst>
              <a:gd fmla="val 16667" name="adj"/>
            </a:avLst>
          </a:prstGeom>
          <a:solidFill>
            <a:schemeClr val="lt2"/>
          </a:solidFill>
          <a:ln>
            <a:noFill/>
          </a:ln>
          <a:effectLst>
            <a:outerShdw blurRad="1270000" sx="108000" rotWithShape="0" algn="ctr" dir="9360000" dist="228600" sy="108000">
              <a:srgbClr val="1B1E2B">
                <a:alpha val="35686"/>
              </a:srgbClr>
            </a:outerShdw>
          </a:effectLst>
        </p:spPr>
        <p:txBody>
          <a:bodyPr anchorCtr="0" anchor="ctr" bIns="68575" lIns="68575" spcFirstLastPara="1" rIns="68575" wrap="square" tIns="68575">
            <a:noAutofit/>
          </a:bodyPr>
          <a:lstStyle/>
          <a:p>
            <a:pPr indent="0" lvl="0" marL="0" marR="0" rtl="0" algn="ctr">
              <a:spcBef>
                <a:spcPts val="0"/>
              </a:spcBef>
              <a:spcAft>
                <a:spcPts val="0"/>
              </a:spcAft>
              <a:buClr>
                <a:srgbClr val="1B1E2B"/>
              </a:buClr>
              <a:buSzPts val="1400"/>
              <a:buFont typeface="Montserrat"/>
              <a:buNone/>
            </a:pPr>
            <a:r>
              <a:rPr b="1" lang="en" sz="1400">
                <a:solidFill>
                  <a:srgbClr val="1B1E2B"/>
                </a:solidFill>
                <a:latin typeface="Montserrat"/>
                <a:ea typeface="Montserrat"/>
                <a:cs typeface="Montserrat"/>
                <a:sym typeface="Montserrat"/>
              </a:rPr>
              <a:t>Level 4</a:t>
            </a:r>
            <a:endParaRPr b="1" sz="1400">
              <a:solidFill>
                <a:srgbClr val="1B1E2B"/>
              </a:solidFill>
              <a:latin typeface="Montserrat"/>
              <a:ea typeface="Montserrat"/>
              <a:cs typeface="Montserrat"/>
              <a:sym typeface="Montserrat"/>
            </a:endParaRPr>
          </a:p>
          <a:p>
            <a:pPr indent="0" lvl="0" marL="0" marR="0" rtl="0" algn="ctr">
              <a:spcBef>
                <a:spcPts val="0"/>
              </a:spcBef>
              <a:spcAft>
                <a:spcPts val="0"/>
              </a:spcAft>
              <a:buClr>
                <a:srgbClr val="3E4159"/>
              </a:buClr>
              <a:buSzPts val="1400"/>
              <a:buFont typeface="Montserrat"/>
              <a:buNone/>
            </a:pPr>
            <a:r>
              <a:rPr i="1" lang="en" sz="1400">
                <a:solidFill>
                  <a:srgbClr val="3E4159"/>
                </a:solidFill>
                <a:latin typeface="Montserrat"/>
                <a:ea typeface="Montserrat"/>
                <a:cs typeface="Montserrat"/>
                <a:sym typeface="Montserrat"/>
              </a:rPr>
              <a:t>Results</a:t>
            </a:r>
            <a:endParaRPr i="1" sz="1400">
              <a:solidFill>
                <a:srgbClr val="3E4159"/>
              </a:solidFill>
              <a:latin typeface="Montserrat"/>
              <a:ea typeface="Montserrat"/>
              <a:cs typeface="Montserrat"/>
              <a:sym typeface="Montserrat"/>
            </a:endParaRPr>
          </a:p>
          <a:p>
            <a:pPr indent="0" lvl="0" marL="0" marR="0" rtl="0" algn="ctr">
              <a:spcBef>
                <a:spcPts val="0"/>
              </a:spcBef>
              <a:spcAft>
                <a:spcPts val="0"/>
              </a:spcAft>
              <a:buClr>
                <a:schemeClr val="dk1"/>
              </a:buClr>
              <a:buSzPts val="1400"/>
              <a:buFont typeface="Source Sans Pro"/>
              <a:buNone/>
            </a:pPr>
            <a:r>
              <a:t/>
            </a:r>
            <a:endParaRPr i="1" sz="1400">
              <a:solidFill>
                <a:srgbClr val="1A3D53"/>
              </a:solidFill>
              <a:latin typeface="Montserrat"/>
              <a:ea typeface="Montserrat"/>
              <a:cs typeface="Montserrat"/>
              <a:sym typeface="Montserrat"/>
            </a:endParaRPr>
          </a:p>
          <a:p>
            <a:pPr indent="-120650" lvl="0" marL="127000" marR="0" rtl="0" algn="l">
              <a:spcBef>
                <a:spcPts val="0"/>
              </a:spcBef>
              <a:spcAft>
                <a:spcPts val="0"/>
              </a:spcAft>
              <a:buClr>
                <a:schemeClr val="dk1"/>
              </a:buClr>
              <a:buSzPts val="900"/>
              <a:buFont typeface="Montserrat"/>
              <a:buChar char="●"/>
            </a:pPr>
            <a:r>
              <a:rPr lang="en" sz="900">
                <a:solidFill>
                  <a:schemeClr val="dk1"/>
                </a:solidFill>
                <a:latin typeface="Montserrat"/>
                <a:ea typeface="Montserrat"/>
                <a:cs typeface="Montserrat"/>
                <a:sym typeface="Montserrat"/>
              </a:rPr>
              <a:t>Intermediate &amp; Long-term Outcomes</a:t>
            </a:r>
            <a:endParaRPr sz="900">
              <a:solidFill>
                <a:schemeClr val="dk1"/>
              </a:solidFill>
              <a:latin typeface="Montserrat"/>
              <a:ea typeface="Montserrat"/>
              <a:cs typeface="Montserrat"/>
              <a:sym typeface="Montserrat"/>
            </a:endParaRPr>
          </a:p>
          <a:p>
            <a:pPr indent="-120650" lvl="0" marL="127000" marR="0" rtl="0" algn="l">
              <a:spcBef>
                <a:spcPts val="0"/>
              </a:spcBef>
              <a:spcAft>
                <a:spcPts val="0"/>
              </a:spcAft>
              <a:buClr>
                <a:schemeClr val="dk1"/>
              </a:buClr>
              <a:buSzPts val="900"/>
              <a:buFont typeface="Montserrat"/>
              <a:buChar char="●"/>
            </a:pPr>
            <a:r>
              <a:rPr lang="en" sz="900">
                <a:solidFill>
                  <a:schemeClr val="dk1"/>
                </a:solidFill>
                <a:latin typeface="Montserrat"/>
                <a:ea typeface="Montserrat"/>
                <a:cs typeface="Montserrat"/>
                <a:sym typeface="Montserrat"/>
              </a:rPr>
              <a:t>Impact</a:t>
            </a:r>
            <a:endParaRPr sz="900">
              <a:solidFill>
                <a:schemeClr val="dk1"/>
              </a:solidFill>
              <a:latin typeface="Montserrat"/>
              <a:ea typeface="Montserrat"/>
              <a:cs typeface="Montserrat"/>
              <a:sym typeface="Montserrat"/>
            </a:endParaRPr>
          </a:p>
        </p:txBody>
      </p:sp>
      <p:sp>
        <p:nvSpPr>
          <p:cNvPr id="334" name="Google Shape;334;p38"/>
          <p:cNvSpPr/>
          <p:nvPr/>
        </p:nvSpPr>
        <p:spPr>
          <a:xfrm>
            <a:off x="3290614" y="1806390"/>
            <a:ext cx="2360475" cy="2339100"/>
          </a:xfrm>
          <a:prstGeom prst="ellipse">
            <a:avLst/>
          </a:prstGeom>
          <a:solidFill>
            <a:schemeClr val="lt2"/>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Source Sans Pro"/>
              <a:buNone/>
            </a:pPr>
            <a:r>
              <a:rPr lang="en" sz="1400">
                <a:solidFill>
                  <a:schemeClr val="dk1"/>
                </a:solidFill>
                <a:latin typeface="Source Sans Pro"/>
                <a:ea typeface="Source Sans Pro"/>
                <a:cs typeface="Source Sans Pro"/>
                <a:sym typeface="Source Sans Pro"/>
              </a:rPr>
              <a:t>  </a:t>
            </a:r>
            <a:endParaRPr sz="1400">
              <a:solidFill>
                <a:schemeClr val="dk1"/>
              </a:solidFill>
              <a:latin typeface="Source Sans Pro"/>
              <a:ea typeface="Source Sans Pro"/>
              <a:cs typeface="Source Sans Pro"/>
              <a:sym typeface="Source Sans Pro"/>
            </a:endParaRPr>
          </a:p>
          <a:p>
            <a:pPr indent="0" lvl="0" marL="0" marR="0" rtl="0" algn="l">
              <a:spcBef>
                <a:spcPts val="0"/>
              </a:spcBef>
              <a:spcAft>
                <a:spcPts val="0"/>
              </a:spcAft>
              <a:buClr>
                <a:schemeClr val="dk1"/>
              </a:buClr>
              <a:buSzPts val="1400"/>
              <a:buFont typeface="Source Sans Pro"/>
              <a:buNone/>
            </a:pPr>
            <a:r>
              <a:t/>
            </a:r>
            <a:endParaRPr sz="1400">
              <a:solidFill>
                <a:schemeClr val="dk1"/>
              </a:solidFill>
              <a:latin typeface="Source Sans Pro"/>
              <a:ea typeface="Source Sans Pro"/>
              <a:cs typeface="Source Sans Pro"/>
              <a:sym typeface="Source Sans Pro"/>
            </a:endParaRPr>
          </a:p>
          <a:p>
            <a:pPr indent="0" lvl="0" marL="0" marR="0" rtl="0" algn="l">
              <a:spcBef>
                <a:spcPts val="0"/>
              </a:spcBef>
              <a:spcAft>
                <a:spcPts val="0"/>
              </a:spcAft>
              <a:buClr>
                <a:schemeClr val="dk1"/>
              </a:buClr>
              <a:buSzPts val="1400"/>
              <a:buFont typeface="Source Sans Pro"/>
              <a:buNone/>
            </a:pPr>
            <a:r>
              <a:t/>
            </a:r>
            <a:endParaRPr sz="1400">
              <a:solidFill>
                <a:schemeClr val="dk1"/>
              </a:solidFill>
              <a:latin typeface="Source Sans Pro"/>
              <a:ea typeface="Source Sans Pro"/>
              <a:cs typeface="Source Sans Pro"/>
              <a:sym typeface="Source Sans Pro"/>
            </a:endParaRPr>
          </a:p>
          <a:p>
            <a:pPr indent="0" lvl="0" marL="0" marR="0" rtl="0" algn="l">
              <a:spcBef>
                <a:spcPts val="0"/>
              </a:spcBef>
              <a:spcAft>
                <a:spcPts val="0"/>
              </a:spcAft>
              <a:buClr>
                <a:schemeClr val="dk1"/>
              </a:buClr>
              <a:buSzPts val="1400"/>
              <a:buFont typeface="Source Sans Pro"/>
              <a:buNone/>
            </a:pPr>
            <a:r>
              <a:t/>
            </a:r>
            <a:endParaRPr sz="1400">
              <a:solidFill>
                <a:schemeClr val="dk1"/>
              </a:solidFill>
              <a:latin typeface="Source Sans Pro"/>
              <a:ea typeface="Source Sans Pro"/>
              <a:cs typeface="Source Sans Pro"/>
              <a:sym typeface="Source Sans Pro"/>
            </a:endParaRPr>
          </a:p>
          <a:p>
            <a:pPr indent="0" lvl="0" marL="0" marR="0" rtl="0" algn="l">
              <a:spcBef>
                <a:spcPts val="0"/>
              </a:spcBef>
              <a:spcAft>
                <a:spcPts val="0"/>
              </a:spcAft>
              <a:buClr>
                <a:schemeClr val="dk1"/>
              </a:buClr>
              <a:buSzPts val="1400"/>
              <a:buFont typeface="Source Sans Pro"/>
              <a:buNone/>
            </a:pPr>
            <a:r>
              <a:t/>
            </a:r>
            <a:endParaRPr sz="1400">
              <a:solidFill>
                <a:schemeClr val="dk1"/>
              </a:solidFill>
              <a:latin typeface="Source Sans Pro"/>
              <a:ea typeface="Source Sans Pro"/>
              <a:cs typeface="Source Sans Pro"/>
              <a:sym typeface="Source Sans Pro"/>
            </a:endParaRPr>
          </a:p>
          <a:p>
            <a:pPr indent="0" lvl="0" marL="0" marR="0" rtl="0" algn="l">
              <a:spcBef>
                <a:spcPts val="0"/>
              </a:spcBef>
              <a:spcAft>
                <a:spcPts val="0"/>
              </a:spcAft>
              <a:buClr>
                <a:schemeClr val="dk1"/>
              </a:buClr>
              <a:buSzPts val="1400"/>
              <a:buFont typeface="Source Sans Pro"/>
              <a:buNone/>
            </a:pPr>
            <a:r>
              <a:t/>
            </a:r>
            <a:endParaRPr sz="1400">
              <a:solidFill>
                <a:schemeClr val="dk1"/>
              </a:solidFill>
              <a:latin typeface="Source Sans Pro"/>
              <a:ea typeface="Source Sans Pro"/>
              <a:cs typeface="Source Sans Pro"/>
              <a:sym typeface="Source Sans Pro"/>
            </a:endParaRPr>
          </a:p>
          <a:p>
            <a:pPr indent="0" lvl="0" marL="0" marR="0" rtl="0" algn="l">
              <a:spcBef>
                <a:spcPts val="0"/>
              </a:spcBef>
              <a:spcAft>
                <a:spcPts val="0"/>
              </a:spcAft>
              <a:buClr>
                <a:schemeClr val="dk1"/>
              </a:buClr>
              <a:buSzPts val="1400"/>
              <a:buFont typeface="Source Sans Pro"/>
              <a:buNone/>
            </a:pPr>
            <a:r>
              <a:t/>
            </a:r>
            <a:endParaRPr sz="1400">
              <a:solidFill>
                <a:schemeClr val="dk1"/>
              </a:solidFill>
              <a:latin typeface="Source Sans Pro"/>
              <a:ea typeface="Source Sans Pro"/>
              <a:cs typeface="Source Sans Pro"/>
              <a:sym typeface="Source Sans Pro"/>
            </a:endParaRPr>
          </a:p>
          <a:p>
            <a:pPr indent="0" lvl="0" marL="0" marR="0" rtl="0" algn="l">
              <a:spcBef>
                <a:spcPts val="0"/>
              </a:spcBef>
              <a:spcAft>
                <a:spcPts val="0"/>
              </a:spcAft>
              <a:buClr>
                <a:schemeClr val="dk1"/>
              </a:buClr>
              <a:buSzPts val="1400"/>
              <a:buFont typeface="Source Sans Pro"/>
              <a:buNone/>
            </a:pPr>
            <a:r>
              <a:t/>
            </a:r>
            <a:endParaRPr sz="1400">
              <a:solidFill>
                <a:schemeClr val="dk1"/>
              </a:solidFill>
              <a:latin typeface="Source Sans Pro"/>
              <a:ea typeface="Source Sans Pro"/>
              <a:cs typeface="Source Sans Pro"/>
              <a:sym typeface="Source Sans Pro"/>
            </a:endParaRPr>
          </a:p>
          <a:p>
            <a:pPr indent="0" lvl="0" marL="0" marR="0" rtl="0" algn="l">
              <a:spcBef>
                <a:spcPts val="0"/>
              </a:spcBef>
              <a:spcAft>
                <a:spcPts val="0"/>
              </a:spcAft>
              <a:buClr>
                <a:schemeClr val="dk1"/>
              </a:buClr>
              <a:buSzPts val="1400"/>
              <a:buFont typeface="Source Sans Pro"/>
              <a:buNone/>
            </a:pPr>
            <a:r>
              <a:t/>
            </a:r>
            <a:endParaRPr sz="1400">
              <a:solidFill>
                <a:schemeClr val="dk1"/>
              </a:solidFill>
              <a:latin typeface="Source Sans Pro"/>
              <a:ea typeface="Source Sans Pro"/>
              <a:cs typeface="Source Sans Pro"/>
              <a:sym typeface="Source Sans Pro"/>
            </a:endParaRPr>
          </a:p>
          <a:p>
            <a:pPr indent="0" lvl="0" marL="0" marR="0" rtl="0" algn="l">
              <a:spcBef>
                <a:spcPts val="0"/>
              </a:spcBef>
              <a:spcAft>
                <a:spcPts val="0"/>
              </a:spcAft>
              <a:buClr>
                <a:schemeClr val="dk1"/>
              </a:buClr>
              <a:buSzPts val="1400"/>
              <a:buFont typeface="Source Sans Pro"/>
              <a:buNone/>
            </a:pPr>
            <a:r>
              <a:t/>
            </a:r>
            <a:endParaRPr sz="1400">
              <a:solidFill>
                <a:schemeClr val="dk1"/>
              </a:solidFill>
              <a:latin typeface="Source Sans Pro"/>
              <a:ea typeface="Source Sans Pro"/>
              <a:cs typeface="Source Sans Pro"/>
              <a:sym typeface="Source Sans Pro"/>
            </a:endParaRPr>
          </a:p>
          <a:p>
            <a:pPr indent="0" lvl="0" marL="0" marR="0" rtl="0" algn="l">
              <a:spcBef>
                <a:spcPts val="0"/>
              </a:spcBef>
              <a:spcAft>
                <a:spcPts val="0"/>
              </a:spcAft>
              <a:buClr>
                <a:schemeClr val="dk1"/>
              </a:buClr>
              <a:buSzPts val="1400"/>
              <a:buFont typeface="Source Sans Pro"/>
              <a:buNone/>
            </a:pPr>
            <a:r>
              <a:t/>
            </a:r>
            <a:endParaRPr sz="1400">
              <a:solidFill>
                <a:schemeClr val="dk1"/>
              </a:solidFill>
              <a:latin typeface="Source Sans Pro"/>
              <a:ea typeface="Source Sans Pro"/>
              <a:cs typeface="Source Sans Pro"/>
              <a:sym typeface="Source Sans Pro"/>
            </a:endParaRPr>
          </a:p>
          <a:p>
            <a:pPr indent="0" lvl="0" marL="0" marR="0" rtl="0" algn="l">
              <a:spcBef>
                <a:spcPts val="0"/>
              </a:spcBef>
              <a:spcAft>
                <a:spcPts val="0"/>
              </a:spcAft>
              <a:buClr>
                <a:schemeClr val="dk1"/>
              </a:buClr>
              <a:buSzPts val="1400"/>
              <a:buFont typeface="Source Sans Pro"/>
              <a:buNone/>
            </a:pPr>
            <a:r>
              <a:t/>
            </a:r>
            <a:endParaRPr sz="1400">
              <a:solidFill>
                <a:schemeClr val="dk1"/>
              </a:solidFill>
              <a:latin typeface="Source Sans Pro"/>
              <a:ea typeface="Source Sans Pro"/>
              <a:cs typeface="Source Sans Pro"/>
              <a:sym typeface="Source Sans Pro"/>
            </a:endParaRPr>
          </a:p>
          <a:p>
            <a:pPr indent="0" lvl="0" marL="0" marR="0" rtl="0" algn="l">
              <a:spcBef>
                <a:spcPts val="0"/>
              </a:spcBef>
              <a:spcAft>
                <a:spcPts val="0"/>
              </a:spcAft>
              <a:buClr>
                <a:schemeClr val="dk1"/>
              </a:buClr>
              <a:buSzPts val="1400"/>
              <a:buFont typeface="Source Sans Pro"/>
              <a:buNone/>
            </a:pPr>
            <a:r>
              <a:t/>
            </a:r>
            <a:endParaRPr sz="1400">
              <a:solidFill>
                <a:schemeClr val="dk1"/>
              </a:solidFill>
              <a:latin typeface="Source Sans Pro"/>
              <a:ea typeface="Source Sans Pro"/>
              <a:cs typeface="Source Sans Pro"/>
              <a:sym typeface="Source Sans Pro"/>
            </a:endParaRPr>
          </a:p>
          <a:p>
            <a:pPr indent="0" lvl="0" marL="0" marR="0" rtl="0" algn="l">
              <a:spcBef>
                <a:spcPts val="0"/>
              </a:spcBef>
              <a:spcAft>
                <a:spcPts val="0"/>
              </a:spcAft>
              <a:buClr>
                <a:schemeClr val="dk1"/>
              </a:buClr>
              <a:buSzPts val="1400"/>
              <a:buFont typeface="Source Sans Pro"/>
              <a:buNone/>
            </a:pPr>
            <a:r>
              <a:t/>
            </a:r>
            <a:endParaRPr sz="1400">
              <a:solidFill>
                <a:schemeClr val="dk1"/>
              </a:solidFill>
              <a:latin typeface="Source Sans Pro"/>
              <a:ea typeface="Source Sans Pro"/>
              <a:cs typeface="Source Sans Pro"/>
              <a:sym typeface="Source Sans Pro"/>
            </a:endParaRPr>
          </a:p>
          <a:p>
            <a:pPr indent="0" lvl="0" marL="0" marR="0" rtl="0" algn="l">
              <a:spcBef>
                <a:spcPts val="0"/>
              </a:spcBef>
              <a:spcAft>
                <a:spcPts val="0"/>
              </a:spcAft>
              <a:buClr>
                <a:schemeClr val="dk1"/>
              </a:buClr>
              <a:buSzPts val="1400"/>
              <a:buFont typeface="Source Sans Pro"/>
              <a:buNone/>
            </a:pPr>
            <a:r>
              <a:t/>
            </a:r>
            <a:endParaRPr sz="1400">
              <a:solidFill>
                <a:schemeClr val="dk1"/>
              </a:solidFill>
              <a:latin typeface="Source Sans Pro"/>
              <a:ea typeface="Source Sans Pro"/>
              <a:cs typeface="Source Sans Pro"/>
              <a:sym typeface="Source Sans Pro"/>
            </a:endParaRPr>
          </a:p>
          <a:p>
            <a:pPr indent="0" lvl="0" marL="0" marR="0" rtl="0" algn="l">
              <a:spcBef>
                <a:spcPts val="0"/>
              </a:spcBef>
              <a:spcAft>
                <a:spcPts val="0"/>
              </a:spcAft>
              <a:buClr>
                <a:schemeClr val="dk1"/>
              </a:buClr>
              <a:buSzPts val="1400"/>
              <a:buFont typeface="Source Sans Pro"/>
              <a:buNone/>
            </a:pPr>
            <a:r>
              <a:t/>
            </a:r>
            <a:endParaRPr sz="1400">
              <a:solidFill>
                <a:schemeClr val="dk1"/>
              </a:solidFill>
              <a:latin typeface="Source Sans Pro"/>
              <a:ea typeface="Source Sans Pro"/>
              <a:cs typeface="Source Sans Pro"/>
              <a:sym typeface="Source Sans Pro"/>
            </a:endParaRPr>
          </a:p>
          <a:p>
            <a:pPr indent="0" lvl="0" marL="0" marR="0" rtl="0" algn="l">
              <a:spcBef>
                <a:spcPts val="0"/>
              </a:spcBef>
              <a:spcAft>
                <a:spcPts val="0"/>
              </a:spcAft>
              <a:buClr>
                <a:schemeClr val="dk1"/>
              </a:buClr>
              <a:buSzPts val="1400"/>
              <a:buFont typeface="Source Sans Pro"/>
              <a:buNone/>
            </a:pPr>
            <a:r>
              <a:t/>
            </a:r>
            <a:endParaRPr sz="1400">
              <a:solidFill>
                <a:schemeClr val="dk1"/>
              </a:solidFill>
              <a:latin typeface="Source Sans Pro"/>
              <a:ea typeface="Source Sans Pro"/>
              <a:cs typeface="Source Sans Pro"/>
              <a:sym typeface="Source Sans Pro"/>
            </a:endParaRPr>
          </a:p>
          <a:p>
            <a:pPr indent="0" lvl="0" marL="0" marR="0" rtl="0" algn="l">
              <a:spcBef>
                <a:spcPts val="0"/>
              </a:spcBef>
              <a:spcAft>
                <a:spcPts val="0"/>
              </a:spcAft>
              <a:buClr>
                <a:schemeClr val="dk1"/>
              </a:buClr>
              <a:buSzPts val="1400"/>
              <a:buFont typeface="Source Sans Pro"/>
              <a:buNone/>
            </a:pPr>
            <a:r>
              <a:t/>
            </a:r>
            <a:endParaRPr sz="1400">
              <a:solidFill>
                <a:schemeClr val="dk1"/>
              </a:solidFill>
              <a:latin typeface="Source Sans Pro"/>
              <a:ea typeface="Source Sans Pro"/>
              <a:cs typeface="Source Sans Pro"/>
              <a:sym typeface="Source Sans Pro"/>
            </a:endParaRPr>
          </a:p>
          <a:p>
            <a:pPr indent="0" lvl="0" marL="0" marR="0" rtl="0" algn="l">
              <a:spcBef>
                <a:spcPts val="0"/>
              </a:spcBef>
              <a:spcAft>
                <a:spcPts val="0"/>
              </a:spcAft>
              <a:buClr>
                <a:schemeClr val="dk1"/>
              </a:buClr>
              <a:buSzPts val="1400"/>
              <a:buFont typeface="Source Sans Pro"/>
              <a:buNone/>
            </a:pPr>
            <a:r>
              <a:t/>
            </a:r>
            <a:endParaRPr sz="1400">
              <a:solidFill>
                <a:schemeClr val="dk1"/>
              </a:solidFill>
              <a:latin typeface="Source Sans Pro"/>
              <a:ea typeface="Source Sans Pro"/>
              <a:cs typeface="Source Sans Pro"/>
              <a:sym typeface="Source Sans Pro"/>
            </a:endParaRPr>
          </a:p>
          <a:p>
            <a:pPr indent="0" lvl="0" marL="0" marR="0" rtl="0" algn="l">
              <a:spcBef>
                <a:spcPts val="0"/>
              </a:spcBef>
              <a:spcAft>
                <a:spcPts val="0"/>
              </a:spcAft>
              <a:buClr>
                <a:schemeClr val="dk1"/>
              </a:buClr>
              <a:buSzPts val="1400"/>
              <a:buFont typeface="Source Sans Pro"/>
              <a:buNone/>
            </a:pPr>
            <a:r>
              <a:t/>
            </a:r>
            <a:endParaRPr sz="1400">
              <a:solidFill>
                <a:schemeClr val="dk1"/>
              </a:solidFill>
              <a:latin typeface="Source Sans Pro"/>
              <a:ea typeface="Source Sans Pro"/>
              <a:cs typeface="Source Sans Pro"/>
              <a:sym typeface="Source Sans Pro"/>
            </a:endParaRPr>
          </a:p>
          <a:p>
            <a:pPr indent="0" lvl="0" marL="0" marR="0" rtl="0" algn="l">
              <a:spcBef>
                <a:spcPts val="0"/>
              </a:spcBef>
              <a:spcAft>
                <a:spcPts val="0"/>
              </a:spcAft>
              <a:buClr>
                <a:schemeClr val="dk1"/>
              </a:buClr>
              <a:buSzPts val="1400"/>
              <a:buFont typeface="Source Sans Pro"/>
              <a:buNone/>
            </a:pPr>
            <a:r>
              <a:t/>
            </a:r>
            <a:endParaRPr sz="1400">
              <a:solidFill>
                <a:schemeClr val="dk1"/>
              </a:solidFill>
              <a:latin typeface="Source Sans Pro"/>
              <a:ea typeface="Source Sans Pro"/>
              <a:cs typeface="Source Sans Pro"/>
              <a:sym typeface="Source Sans Pro"/>
            </a:endParaRPr>
          </a:p>
          <a:p>
            <a:pPr indent="0" lvl="0" marL="0" marR="0" rtl="0" algn="l">
              <a:spcBef>
                <a:spcPts val="0"/>
              </a:spcBef>
              <a:spcAft>
                <a:spcPts val="0"/>
              </a:spcAft>
              <a:buClr>
                <a:schemeClr val="dk1"/>
              </a:buClr>
              <a:buSzPts val="1400"/>
              <a:buFont typeface="Source Sans Pro"/>
              <a:buNone/>
            </a:pPr>
            <a:r>
              <a:t/>
            </a:r>
            <a:endParaRPr sz="1400">
              <a:solidFill>
                <a:schemeClr val="dk1"/>
              </a:solidFill>
              <a:latin typeface="Source Sans Pro"/>
              <a:ea typeface="Source Sans Pro"/>
              <a:cs typeface="Source Sans Pro"/>
              <a:sym typeface="Source Sans Pro"/>
            </a:endParaRPr>
          </a:p>
          <a:p>
            <a:pPr indent="0" lvl="0" marL="0" marR="0" rtl="0" algn="l">
              <a:spcBef>
                <a:spcPts val="0"/>
              </a:spcBef>
              <a:spcAft>
                <a:spcPts val="0"/>
              </a:spcAft>
              <a:buClr>
                <a:schemeClr val="dk1"/>
              </a:buClr>
              <a:buSzPts val="1400"/>
              <a:buFont typeface="Source Sans Pro"/>
              <a:buNone/>
            </a:pPr>
            <a:r>
              <a:t/>
            </a:r>
            <a:endParaRPr sz="1400">
              <a:solidFill>
                <a:schemeClr val="dk1"/>
              </a:solidFill>
              <a:latin typeface="Source Sans Pro"/>
              <a:ea typeface="Source Sans Pro"/>
              <a:cs typeface="Source Sans Pro"/>
              <a:sym typeface="Source Sans Pro"/>
            </a:endParaRPr>
          </a:p>
          <a:p>
            <a:pPr indent="0" lvl="0" marL="0" marR="0" rtl="0" algn="l">
              <a:spcBef>
                <a:spcPts val="0"/>
              </a:spcBef>
              <a:spcAft>
                <a:spcPts val="0"/>
              </a:spcAft>
              <a:buClr>
                <a:schemeClr val="dk1"/>
              </a:buClr>
              <a:buSzPts val="1400"/>
              <a:buFont typeface="Source Sans Pro"/>
              <a:buNone/>
            </a:pPr>
            <a:r>
              <a:t/>
            </a:r>
            <a:endParaRPr sz="1400">
              <a:solidFill>
                <a:schemeClr val="dk1"/>
              </a:solidFill>
              <a:latin typeface="Source Sans Pro"/>
              <a:ea typeface="Source Sans Pro"/>
              <a:cs typeface="Source Sans Pro"/>
              <a:sym typeface="Source Sans Pro"/>
            </a:endParaRPr>
          </a:p>
        </p:txBody>
      </p:sp>
      <p:sp>
        <p:nvSpPr>
          <p:cNvPr id="335" name="Google Shape;335;p38"/>
          <p:cNvSpPr/>
          <p:nvPr/>
        </p:nvSpPr>
        <p:spPr>
          <a:xfrm>
            <a:off x="3687591" y="2256896"/>
            <a:ext cx="1577025" cy="1460475"/>
          </a:xfrm>
          <a:prstGeom prst="ellipse">
            <a:avLst/>
          </a:prstGeom>
          <a:solidFill>
            <a:srgbClr val="CCCCCC"/>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900"/>
              <a:buFont typeface="Source Sans Pro"/>
              <a:buNone/>
            </a:pPr>
            <a:r>
              <a:t/>
            </a:r>
            <a:endParaRPr sz="900">
              <a:solidFill>
                <a:schemeClr val="dk1"/>
              </a:solidFill>
              <a:latin typeface="Source Sans Pro"/>
              <a:ea typeface="Source Sans Pro"/>
              <a:cs typeface="Source Sans Pro"/>
              <a:sym typeface="Source Sans Pro"/>
            </a:endParaRPr>
          </a:p>
        </p:txBody>
      </p:sp>
      <p:sp>
        <p:nvSpPr>
          <p:cNvPr id="336" name="Google Shape;336;p38"/>
          <p:cNvSpPr/>
          <p:nvPr/>
        </p:nvSpPr>
        <p:spPr>
          <a:xfrm>
            <a:off x="3637116" y="3469796"/>
            <a:ext cx="1667475" cy="636075"/>
          </a:xfrm>
          <a:prstGeom prst="ellipse">
            <a:avLst/>
          </a:prstGeom>
          <a:noFill/>
          <a:ln cap="flat" cmpd="sng" w="38100">
            <a:solidFill>
              <a:srgbClr val="1B1E2B"/>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Source Sans Pro"/>
              <a:buNone/>
            </a:pPr>
            <a:r>
              <a:t/>
            </a:r>
            <a:endParaRPr sz="1400">
              <a:solidFill>
                <a:schemeClr val="dk1"/>
              </a:solidFill>
              <a:latin typeface="Source Sans Pro"/>
              <a:ea typeface="Source Sans Pro"/>
              <a:cs typeface="Source Sans Pro"/>
              <a:sym typeface="Source Sans Pro"/>
            </a:endParaRPr>
          </a:p>
        </p:txBody>
      </p:sp>
      <p:sp>
        <p:nvSpPr>
          <p:cNvPr id="337" name="Google Shape;337;p38"/>
          <p:cNvSpPr/>
          <p:nvPr/>
        </p:nvSpPr>
        <p:spPr>
          <a:xfrm>
            <a:off x="3959605" y="2532892"/>
            <a:ext cx="1009166" cy="896108"/>
          </a:xfrm>
          <a:prstGeom prst="ellipse">
            <a:avLst/>
          </a:prstGeom>
          <a:solidFill>
            <a:srgbClr val="999999"/>
          </a:solidFill>
          <a:ln>
            <a:noFill/>
          </a:ln>
        </p:spPr>
        <p:txBody>
          <a:bodyPr anchorCtr="0" anchor="ctr" bIns="68575" lIns="68575" spcFirstLastPara="1" rIns="68575" wrap="square" tIns="68575">
            <a:noAutofit/>
          </a:bodyPr>
          <a:lstStyle/>
          <a:p>
            <a:pPr indent="0" lvl="0" marL="0" marR="0" rtl="0" algn="ctr">
              <a:spcBef>
                <a:spcPts val="0"/>
              </a:spcBef>
              <a:spcAft>
                <a:spcPts val="0"/>
              </a:spcAft>
              <a:buClr>
                <a:schemeClr val="dk1"/>
              </a:buClr>
              <a:buSzPts val="800"/>
              <a:buFont typeface="Arial"/>
              <a:buNone/>
            </a:pPr>
            <a:r>
              <a:rPr b="1" lang="en" sz="1400">
                <a:solidFill>
                  <a:srgbClr val="1B1E2B"/>
                </a:solidFill>
                <a:latin typeface="Source Sans Pro"/>
                <a:ea typeface="Source Sans Pro"/>
                <a:cs typeface="Source Sans Pro"/>
                <a:sym typeface="Source Sans Pro"/>
              </a:rPr>
              <a:t>Level 3</a:t>
            </a:r>
            <a:endParaRPr b="1" sz="1400">
              <a:solidFill>
                <a:srgbClr val="1B1E2B"/>
              </a:solidFill>
              <a:latin typeface="Source Sans Pro"/>
              <a:ea typeface="Source Sans Pro"/>
              <a:cs typeface="Source Sans Pro"/>
              <a:sym typeface="Source Sans Pro"/>
            </a:endParaRPr>
          </a:p>
          <a:p>
            <a:pPr indent="0" lvl="0" marL="0" marR="0" rtl="0" algn="ctr">
              <a:spcBef>
                <a:spcPts val="0"/>
              </a:spcBef>
              <a:spcAft>
                <a:spcPts val="0"/>
              </a:spcAft>
              <a:buClr>
                <a:schemeClr val="dk1"/>
              </a:buClr>
              <a:buSzPts val="800"/>
              <a:buFont typeface="Arial"/>
              <a:buNone/>
            </a:pPr>
            <a:r>
              <a:rPr i="1" lang="en" sz="1200">
                <a:solidFill>
                  <a:srgbClr val="3E4159"/>
                </a:solidFill>
                <a:latin typeface="Source Sans Pro"/>
                <a:ea typeface="Source Sans Pro"/>
                <a:cs typeface="Source Sans Pro"/>
                <a:sym typeface="Source Sans Pro"/>
              </a:rPr>
              <a:t>Behavior</a:t>
            </a:r>
            <a:endParaRPr sz="1200">
              <a:solidFill>
                <a:srgbClr val="3E4159"/>
              </a:solidFill>
              <a:latin typeface="Source Sans Pro"/>
              <a:ea typeface="Source Sans Pro"/>
              <a:cs typeface="Source Sans Pro"/>
              <a:sym typeface="Source Sans Pro"/>
            </a:endParaRPr>
          </a:p>
        </p:txBody>
      </p:sp>
      <p:sp>
        <p:nvSpPr>
          <p:cNvPr id="338" name="Google Shape;338;p38"/>
          <p:cNvSpPr/>
          <p:nvPr/>
        </p:nvSpPr>
        <p:spPr>
          <a:xfrm>
            <a:off x="2819260" y="2833234"/>
            <a:ext cx="270450" cy="173475"/>
          </a:xfrm>
          <a:prstGeom prst="rightArrow">
            <a:avLst>
              <a:gd fmla="val 50000" name="adj1"/>
              <a:gd fmla="val 50000" name="adj2"/>
            </a:avLst>
          </a:prstGeom>
          <a:solidFill>
            <a:srgbClr val="D9DADE"/>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Source Sans Pro"/>
              <a:buNone/>
            </a:pPr>
            <a:r>
              <a:t/>
            </a:r>
            <a:endParaRPr sz="1400" u="sng">
              <a:solidFill>
                <a:srgbClr val="B33232"/>
              </a:solidFill>
              <a:highlight>
                <a:srgbClr val="B33232"/>
              </a:highlight>
              <a:latin typeface="Source Sans Pro"/>
              <a:ea typeface="Source Sans Pro"/>
              <a:cs typeface="Source Sans Pro"/>
              <a:sym typeface="Source Sans Pro"/>
            </a:endParaRPr>
          </a:p>
        </p:txBody>
      </p:sp>
      <p:sp>
        <p:nvSpPr>
          <p:cNvPr id="339" name="Google Shape;339;p38"/>
          <p:cNvSpPr/>
          <p:nvPr/>
        </p:nvSpPr>
        <p:spPr>
          <a:xfrm>
            <a:off x="5805666" y="2839665"/>
            <a:ext cx="405675" cy="173475"/>
          </a:xfrm>
          <a:prstGeom prst="leftRightArrow">
            <a:avLst>
              <a:gd fmla="val 50000" name="adj1"/>
              <a:gd fmla="val 50000" name="adj2"/>
            </a:avLst>
          </a:prstGeom>
          <a:solidFill>
            <a:srgbClr val="D9DADE"/>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Source Sans Pro"/>
              <a:buNone/>
            </a:pPr>
            <a:r>
              <a:t/>
            </a:r>
            <a:endParaRPr sz="1400">
              <a:solidFill>
                <a:schemeClr val="dk1"/>
              </a:solidFill>
              <a:latin typeface="Source Sans Pro"/>
              <a:ea typeface="Source Sans Pro"/>
              <a:cs typeface="Source Sans Pro"/>
              <a:sym typeface="Source Sans Pro"/>
            </a:endParaRPr>
          </a:p>
        </p:txBody>
      </p:sp>
      <p:sp>
        <p:nvSpPr>
          <p:cNvPr id="340" name="Google Shape;340;p38"/>
          <p:cNvSpPr/>
          <p:nvPr/>
        </p:nvSpPr>
        <p:spPr>
          <a:xfrm>
            <a:off x="3642366" y="1856299"/>
            <a:ext cx="1667475" cy="636075"/>
          </a:xfrm>
          <a:prstGeom prst="ellipse">
            <a:avLst/>
          </a:prstGeom>
          <a:noFill/>
          <a:ln cap="flat" cmpd="sng" w="38100">
            <a:solidFill>
              <a:srgbClr val="1B1E2B"/>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Source Sans Pro"/>
              <a:buNone/>
            </a:pPr>
            <a:r>
              <a:t/>
            </a:r>
            <a:endParaRPr sz="1400">
              <a:solidFill>
                <a:schemeClr val="dk1"/>
              </a:solidFill>
              <a:latin typeface="Montserrat"/>
              <a:ea typeface="Montserrat"/>
              <a:cs typeface="Montserrat"/>
              <a:sym typeface="Montserrat"/>
            </a:endParaRPr>
          </a:p>
        </p:txBody>
      </p:sp>
      <p:cxnSp>
        <p:nvCxnSpPr>
          <p:cNvPr id="341" name="Google Shape;341;p38"/>
          <p:cNvCxnSpPr/>
          <p:nvPr/>
        </p:nvCxnSpPr>
        <p:spPr>
          <a:xfrm flipH="1" rot="10800000">
            <a:off x="5309841" y="1872724"/>
            <a:ext cx="1325025" cy="312075"/>
          </a:xfrm>
          <a:prstGeom prst="straightConnector1">
            <a:avLst/>
          </a:prstGeom>
          <a:noFill/>
          <a:ln cap="flat" cmpd="sng" w="38100">
            <a:solidFill>
              <a:srgbClr val="1B1E2B"/>
            </a:solidFill>
            <a:prstDash val="solid"/>
            <a:round/>
            <a:headEnd len="sm" w="sm" type="none"/>
            <a:tailEnd len="med" w="med" type="triangle"/>
          </a:ln>
        </p:spPr>
      </p:cxnSp>
      <p:cxnSp>
        <p:nvCxnSpPr>
          <p:cNvPr id="342" name="Google Shape;342;p38"/>
          <p:cNvCxnSpPr/>
          <p:nvPr/>
        </p:nvCxnSpPr>
        <p:spPr>
          <a:xfrm flipH="1" rot="10800000">
            <a:off x="4760166" y="1920333"/>
            <a:ext cx="1688358" cy="1574795"/>
          </a:xfrm>
          <a:prstGeom prst="straightConnector1">
            <a:avLst/>
          </a:prstGeom>
          <a:noFill/>
          <a:ln cap="flat" cmpd="sng" w="38100">
            <a:solidFill>
              <a:srgbClr val="1B1E2B"/>
            </a:solidFill>
            <a:prstDash val="solid"/>
            <a:round/>
            <a:headEnd len="sm" w="sm" type="none"/>
            <a:tailEnd len="sm" w="sm" type="none"/>
          </a:ln>
        </p:spPr>
      </p:cxnSp>
      <p:sp>
        <p:nvSpPr>
          <p:cNvPr id="343" name="Google Shape;343;p38"/>
          <p:cNvSpPr txBox="1"/>
          <p:nvPr/>
        </p:nvSpPr>
        <p:spPr>
          <a:xfrm>
            <a:off x="6645914" y="1597453"/>
            <a:ext cx="1392030" cy="672559"/>
          </a:xfrm>
          <a:prstGeom prst="rect">
            <a:avLst/>
          </a:prstGeom>
          <a:noFill/>
          <a:ln>
            <a:noFill/>
          </a:ln>
        </p:spPr>
        <p:txBody>
          <a:bodyPr anchorCtr="0" anchor="t" bIns="68575" lIns="68575" spcFirstLastPara="1" rIns="68575" wrap="square" tIns="68575">
            <a:noAutofit/>
          </a:bodyPr>
          <a:lstStyle/>
          <a:p>
            <a:pPr indent="0" lvl="0" marL="0" marR="0" rtl="0" algn="l">
              <a:spcBef>
                <a:spcPts val="0"/>
              </a:spcBef>
              <a:spcAft>
                <a:spcPts val="0"/>
              </a:spcAft>
              <a:buClr>
                <a:srgbClr val="E6E6E6"/>
              </a:buClr>
              <a:buSzPts val="900"/>
              <a:buFont typeface="Montserrat"/>
              <a:buNone/>
            </a:pPr>
            <a:r>
              <a:rPr b="1" i="1" lang="en" sz="900">
                <a:solidFill>
                  <a:srgbClr val="E6E6E6"/>
                </a:solidFill>
                <a:latin typeface="Montserrat"/>
                <a:ea typeface="Montserrat"/>
                <a:cs typeface="Montserrat"/>
                <a:sym typeface="Montserrat"/>
              </a:rPr>
              <a:t>Drivers that support behavior change and results</a:t>
            </a:r>
            <a:endParaRPr b="1" i="1" sz="900">
              <a:solidFill>
                <a:srgbClr val="E6E6E6"/>
              </a:solidFill>
              <a:latin typeface="Montserrat"/>
              <a:ea typeface="Montserrat"/>
              <a:cs typeface="Montserrat"/>
              <a:sym typeface="Montserrat"/>
            </a:endParaRPr>
          </a:p>
        </p:txBody>
      </p:sp>
      <p:sp>
        <p:nvSpPr>
          <p:cNvPr id="344" name="Google Shape;344;p38"/>
          <p:cNvSpPr txBox="1"/>
          <p:nvPr/>
        </p:nvSpPr>
        <p:spPr>
          <a:xfrm>
            <a:off x="4112650" y="3444090"/>
            <a:ext cx="714375" cy="253916"/>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200">
                <a:solidFill>
                  <a:schemeClr val="dk1"/>
                </a:solidFill>
                <a:latin typeface="Source Sans Pro"/>
                <a:ea typeface="Source Sans Pro"/>
                <a:cs typeface="Source Sans Pro"/>
                <a:sym typeface="Source Sans Pro"/>
              </a:rPr>
              <a:t>Coach</a:t>
            </a:r>
            <a:endParaRPr sz="1200">
              <a:solidFill>
                <a:schemeClr val="dk1"/>
              </a:solidFill>
              <a:latin typeface="Source Sans Pro"/>
              <a:ea typeface="Source Sans Pro"/>
              <a:cs typeface="Source Sans Pro"/>
              <a:sym typeface="Source Sans Pro"/>
            </a:endParaRPr>
          </a:p>
        </p:txBody>
      </p:sp>
      <p:sp>
        <p:nvSpPr>
          <p:cNvPr id="345" name="Google Shape;345;p38"/>
          <p:cNvSpPr txBox="1"/>
          <p:nvPr/>
        </p:nvSpPr>
        <p:spPr>
          <a:xfrm>
            <a:off x="3390448" y="3714131"/>
            <a:ext cx="2158779" cy="461665"/>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200">
                <a:solidFill>
                  <a:schemeClr val="dk1"/>
                </a:solidFill>
                <a:latin typeface="Source Sans Pro"/>
                <a:ea typeface="Source Sans Pro"/>
                <a:cs typeface="Source Sans Pro"/>
                <a:sym typeface="Source Sans Pro"/>
              </a:rPr>
              <a:t>Encourage &amp; Support</a:t>
            </a:r>
            <a:endParaRPr sz="1100"/>
          </a:p>
          <a:p>
            <a:pPr indent="0" lvl="0" marL="0" marR="0" rtl="0" algn="ctr">
              <a:spcBef>
                <a:spcPts val="0"/>
              </a:spcBef>
              <a:spcAft>
                <a:spcPts val="0"/>
              </a:spcAft>
              <a:buNone/>
            </a:pPr>
            <a:r>
              <a:t/>
            </a:r>
            <a:endParaRPr sz="1400">
              <a:solidFill>
                <a:schemeClr val="dk1"/>
              </a:solidFill>
              <a:latin typeface="Source Sans Pro"/>
              <a:ea typeface="Source Sans Pro"/>
              <a:cs typeface="Source Sans Pro"/>
              <a:sym typeface="Source Sans Pro"/>
            </a:endParaRPr>
          </a:p>
        </p:txBody>
      </p:sp>
      <p:sp>
        <p:nvSpPr>
          <p:cNvPr id="346" name="Google Shape;346;p38"/>
          <p:cNvSpPr txBox="1"/>
          <p:nvPr/>
        </p:nvSpPr>
        <p:spPr>
          <a:xfrm>
            <a:off x="3486151" y="1915542"/>
            <a:ext cx="1967373" cy="461665"/>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200">
                <a:solidFill>
                  <a:schemeClr val="dk1"/>
                </a:solidFill>
                <a:latin typeface="Source Sans Pro"/>
                <a:ea typeface="Source Sans Pro"/>
                <a:cs typeface="Source Sans Pro"/>
                <a:sym typeface="Source Sans Pro"/>
              </a:rPr>
              <a:t>Reinforce</a:t>
            </a:r>
            <a:endParaRPr sz="1100"/>
          </a:p>
          <a:p>
            <a:pPr indent="0" lvl="0" marL="0" marR="0" rtl="0" algn="ctr">
              <a:spcBef>
                <a:spcPts val="0"/>
              </a:spcBef>
              <a:spcAft>
                <a:spcPts val="0"/>
              </a:spcAft>
              <a:buNone/>
            </a:pPr>
            <a:r>
              <a:t/>
            </a:r>
            <a:endParaRPr sz="1400">
              <a:solidFill>
                <a:schemeClr val="dk1"/>
              </a:solidFill>
              <a:latin typeface="Source Sans Pro"/>
              <a:ea typeface="Source Sans Pro"/>
              <a:cs typeface="Source Sans Pro"/>
              <a:sym typeface="Source Sans Pro"/>
            </a:endParaRPr>
          </a:p>
        </p:txBody>
      </p:sp>
      <p:sp>
        <p:nvSpPr>
          <p:cNvPr id="347" name="Google Shape;347;p38"/>
          <p:cNvSpPr txBox="1"/>
          <p:nvPr/>
        </p:nvSpPr>
        <p:spPr>
          <a:xfrm>
            <a:off x="5224117" y="1702900"/>
            <a:ext cx="2081254" cy="461665"/>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i="1" lang="en" sz="1200">
                <a:solidFill>
                  <a:schemeClr val="lt1"/>
                </a:solidFill>
                <a:latin typeface="Source Sans Pro"/>
                <a:ea typeface="Source Sans Pro"/>
                <a:cs typeface="Source Sans Pro"/>
                <a:sym typeface="Source Sans Pro"/>
              </a:rPr>
              <a:t>Monitor &amp; Adjust</a:t>
            </a:r>
            <a:endParaRPr sz="1100"/>
          </a:p>
          <a:p>
            <a:pPr indent="0" lvl="0" marL="0" marR="0" rtl="0" algn="l">
              <a:spcBef>
                <a:spcPts val="0"/>
              </a:spcBef>
              <a:spcAft>
                <a:spcPts val="0"/>
              </a:spcAft>
              <a:buNone/>
            </a:pPr>
            <a:r>
              <a:t/>
            </a:r>
            <a:endParaRPr sz="1400">
              <a:solidFill>
                <a:schemeClr val="lt1"/>
              </a:solidFill>
              <a:latin typeface="Source Sans Pro"/>
              <a:ea typeface="Source Sans Pro"/>
              <a:cs typeface="Source Sans Pro"/>
              <a:sym typeface="Source Sans Pro"/>
            </a:endParaRPr>
          </a:p>
        </p:txBody>
      </p:sp>
      <p:sp>
        <p:nvSpPr>
          <p:cNvPr id="348" name="Google Shape;348;p38"/>
          <p:cNvSpPr txBox="1"/>
          <p:nvPr/>
        </p:nvSpPr>
        <p:spPr>
          <a:xfrm>
            <a:off x="4086456" y="2243470"/>
            <a:ext cx="766762" cy="253916"/>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200">
                <a:solidFill>
                  <a:schemeClr val="dk1"/>
                </a:solidFill>
                <a:latin typeface="Source Sans Pro"/>
                <a:ea typeface="Source Sans Pro"/>
                <a:cs typeface="Source Sans Pro"/>
                <a:sym typeface="Source Sans Pro"/>
              </a:rPr>
              <a:t>Practice</a:t>
            </a:r>
            <a:endParaRPr sz="1100"/>
          </a:p>
        </p:txBody>
      </p:sp>
      <p:pic>
        <p:nvPicPr>
          <p:cNvPr id="349" name="Google Shape;349;p38"/>
          <p:cNvPicPr preferRelativeResize="0"/>
          <p:nvPr/>
        </p:nvPicPr>
        <p:blipFill rotWithShape="1">
          <a:blip r:embed="rId4">
            <a:alphaModFix/>
          </a:blip>
          <a:srcRect b="0" l="0" r="0" t="0"/>
          <a:stretch/>
        </p:blipFill>
        <p:spPr>
          <a:xfrm>
            <a:off x="161223" y="4723594"/>
            <a:ext cx="1503581" cy="36118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1E2B"/>
        </a:solidFill>
      </p:bgPr>
    </p:bg>
    <p:spTree>
      <p:nvGrpSpPr>
        <p:cNvPr id="354" name="Shape 354"/>
        <p:cNvGrpSpPr/>
        <p:nvPr/>
      </p:nvGrpSpPr>
      <p:grpSpPr>
        <a:xfrm>
          <a:off x="0" y="0"/>
          <a:ext cx="0" cy="0"/>
          <a:chOff x="0" y="0"/>
          <a:chExt cx="0" cy="0"/>
        </a:xfrm>
      </p:grpSpPr>
      <p:sp>
        <p:nvSpPr>
          <p:cNvPr id="355" name="Google Shape;355;p39"/>
          <p:cNvSpPr txBox="1"/>
          <p:nvPr/>
        </p:nvSpPr>
        <p:spPr>
          <a:xfrm>
            <a:off x="0" y="0"/>
            <a:ext cx="9156717" cy="1276113"/>
          </a:xfrm>
          <a:prstGeom prst="rect">
            <a:avLst/>
          </a:prstGeom>
          <a:solidFill>
            <a:schemeClr val="lt1"/>
          </a:solidFill>
          <a:ln>
            <a:noFill/>
          </a:ln>
        </p:spPr>
        <p:txBody>
          <a:bodyPr anchorCtr="0" anchor="ctr" bIns="34275" lIns="68575" spcFirstLastPara="1" rIns="68575" wrap="square" tIns="34275">
            <a:normAutofit/>
          </a:bodyPr>
          <a:lstStyle/>
          <a:p>
            <a:pPr indent="0" lvl="0" marL="0" marR="0" rtl="0" algn="r">
              <a:lnSpc>
                <a:spcPct val="90000"/>
              </a:lnSpc>
              <a:spcBef>
                <a:spcPts val="0"/>
              </a:spcBef>
              <a:spcAft>
                <a:spcPts val="0"/>
              </a:spcAft>
              <a:buClr>
                <a:srgbClr val="FFFFFF"/>
              </a:buClr>
              <a:buSzPts val="1400"/>
              <a:buFont typeface="Source Sans Pro"/>
              <a:buNone/>
            </a:pPr>
            <a:r>
              <a:rPr lang="en" sz="1400">
                <a:solidFill>
                  <a:srgbClr val="FFFFFF"/>
                </a:solidFill>
                <a:latin typeface="Source Sans Pro"/>
                <a:ea typeface="Source Sans Pro"/>
                <a:cs typeface="Source Sans Pro"/>
                <a:sym typeface="Source Sans Pro"/>
              </a:rPr>
              <a:t> </a:t>
            </a:r>
            <a:endParaRPr sz="1400">
              <a:solidFill>
                <a:srgbClr val="FFFFFF"/>
              </a:solidFill>
              <a:latin typeface="Source Sans Pro"/>
              <a:ea typeface="Source Sans Pro"/>
              <a:cs typeface="Source Sans Pro"/>
              <a:sym typeface="Source Sans Pro"/>
            </a:endParaRPr>
          </a:p>
        </p:txBody>
      </p:sp>
      <p:pic>
        <p:nvPicPr>
          <p:cNvPr id="356" name="Google Shape;356;p39"/>
          <p:cNvPicPr preferRelativeResize="0"/>
          <p:nvPr/>
        </p:nvPicPr>
        <p:blipFill rotWithShape="1">
          <a:blip r:embed="rId3">
            <a:alphaModFix/>
          </a:blip>
          <a:srcRect b="0" l="0" r="0" t="0"/>
          <a:stretch/>
        </p:blipFill>
        <p:spPr>
          <a:xfrm rot="10800000">
            <a:off x="-620829" y="1148297"/>
            <a:ext cx="10315876" cy="1882049"/>
          </a:xfrm>
          <a:prstGeom prst="rect">
            <a:avLst/>
          </a:prstGeom>
          <a:noFill/>
          <a:ln>
            <a:noFill/>
          </a:ln>
        </p:spPr>
      </p:pic>
      <p:sp>
        <p:nvSpPr>
          <p:cNvPr id="357" name="Google Shape;357;p39"/>
          <p:cNvSpPr txBox="1"/>
          <p:nvPr/>
        </p:nvSpPr>
        <p:spPr>
          <a:xfrm>
            <a:off x="348382" y="294774"/>
            <a:ext cx="9071806" cy="438581"/>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400">
                <a:solidFill>
                  <a:srgbClr val="1B1E2B"/>
                </a:solidFill>
                <a:latin typeface="Source Sans Pro"/>
                <a:ea typeface="Source Sans Pro"/>
                <a:cs typeface="Source Sans Pro"/>
                <a:sym typeface="Source Sans Pro"/>
              </a:rPr>
              <a:t>LEARNER FEEDBACK</a:t>
            </a:r>
            <a:endParaRPr sz="1100"/>
          </a:p>
        </p:txBody>
      </p:sp>
      <p:sp>
        <p:nvSpPr>
          <p:cNvPr id="358" name="Google Shape;358;p39"/>
          <p:cNvSpPr txBox="1"/>
          <p:nvPr/>
        </p:nvSpPr>
        <p:spPr>
          <a:xfrm>
            <a:off x="348382" y="739963"/>
            <a:ext cx="8014568" cy="553998"/>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800">
                <a:solidFill>
                  <a:srgbClr val="1B1E2B"/>
                </a:solidFill>
                <a:latin typeface="Source Sans Pro"/>
                <a:ea typeface="Source Sans Pro"/>
                <a:cs typeface="Source Sans Pro"/>
                <a:sym typeface="Source Sans Pro"/>
              </a:rPr>
              <a:t>Suicide Prevention, Intervention, and Postvention</a:t>
            </a:r>
            <a:endParaRPr sz="1800">
              <a:solidFill>
                <a:srgbClr val="1B1E2B"/>
              </a:solidFill>
              <a:latin typeface="Source Sans Pro"/>
              <a:ea typeface="Source Sans Pro"/>
              <a:cs typeface="Source Sans Pro"/>
              <a:sym typeface="Source Sans Pro"/>
            </a:endParaRPr>
          </a:p>
          <a:p>
            <a:pPr indent="0" lvl="0" marL="0" marR="0" rtl="0" algn="l">
              <a:spcBef>
                <a:spcPts val="0"/>
              </a:spcBef>
              <a:spcAft>
                <a:spcPts val="0"/>
              </a:spcAft>
              <a:buNone/>
            </a:pPr>
            <a:r>
              <a:t/>
            </a:r>
            <a:endParaRPr sz="1400">
              <a:solidFill>
                <a:schemeClr val="dk1"/>
              </a:solidFill>
              <a:latin typeface="Source Sans Pro"/>
              <a:ea typeface="Source Sans Pro"/>
              <a:cs typeface="Source Sans Pro"/>
              <a:sym typeface="Source Sans Pro"/>
            </a:endParaRPr>
          </a:p>
        </p:txBody>
      </p:sp>
      <p:pic>
        <p:nvPicPr>
          <p:cNvPr id="359" name="Google Shape;359;p39"/>
          <p:cNvPicPr preferRelativeResize="0"/>
          <p:nvPr/>
        </p:nvPicPr>
        <p:blipFill rotWithShape="1">
          <a:blip r:embed="rId4">
            <a:alphaModFix/>
          </a:blip>
          <a:srcRect b="0" l="0" r="0" t="0"/>
          <a:stretch/>
        </p:blipFill>
        <p:spPr>
          <a:xfrm rot="152227">
            <a:off x="829744" y="1932242"/>
            <a:ext cx="7497228" cy="2485481"/>
          </a:xfrm>
          <a:prstGeom prst="rect">
            <a:avLst/>
          </a:prstGeom>
          <a:noFill/>
          <a:ln>
            <a:noFill/>
          </a:ln>
          <a:effectLst>
            <a:outerShdw sx="101000" rotWithShape="0" algn="ctr" dir="9060000" dist="228600" sy="101000">
              <a:srgbClr val="D8EAE9">
                <a:alpha val="20000"/>
              </a:srgbClr>
            </a:outerShdw>
          </a:effectLst>
        </p:spPr>
      </p:pic>
      <p:sp>
        <p:nvSpPr>
          <p:cNvPr id="360" name="Google Shape;360;p3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sz="1100"/>
              <a:t>‹#›</a:t>
            </a:fld>
            <a:endParaRPr sz="1100"/>
          </a:p>
        </p:txBody>
      </p:sp>
      <p:pic>
        <p:nvPicPr>
          <p:cNvPr id="361" name="Google Shape;361;p39"/>
          <p:cNvPicPr preferRelativeResize="0"/>
          <p:nvPr/>
        </p:nvPicPr>
        <p:blipFill rotWithShape="1">
          <a:blip r:embed="rId5">
            <a:alphaModFix amt="63000"/>
          </a:blip>
          <a:srcRect b="0" l="0" r="0" t="0"/>
          <a:stretch/>
        </p:blipFill>
        <p:spPr>
          <a:xfrm>
            <a:off x="3901661" y="2523731"/>
            <a:ext cx="1220363" cy="1220363"/>
          </a:xfrm>
          <a:prstGeom prst="rect">
            <a:avLst/>
          </a:prstGeom>
          <a:noFill/>
          <a:ln>
            <a:noFill/>
          </a:ln>
        </p:spPr>
      </p:pic>
      <p:sp>
        <p:nvSpPr>
          <p:cNvPr id="362" name="Google Shape;362;p39"/>
          <p:cNvSpPr/>
          <p:nvPr/>
        </p:nvSpPr>
        <p:spPr>
          <a:xfrm>
            <a:off x="5448517" y="3450544"/>
            <a:ext cx="2322225" cy="496800"/>
          </a:xfrm>
          <a:prstGeom prst="wedgeRoundRectCallout">
            <a:avLst>
              <a:gd fmla="val -61948" name="adj1"/>
              <a:gd fmla="val -35591" name="adj2"/>
              <a:gd fmla="val 0" name="adj3"/>
            </a:avLst>
          </a:prstGeom>
          <a:solidFill>
            <a:srgbClr val="E4E686"/>
          </a:solidFill>
          <a:ln>
            <a:noFill/>
          </a:ln>
          <a:effectLst>
            <a:outerShdw blurRad="482600" sx="98000" rotWithShape="0" algn="ctr" dir="8820000" dist="165100" sy="98000">
              <a:srgbClr val="1B1E2B">
                <a:alpha val="36862"/>
              </a:srgbClr>
            </a:outerShdw>
          </a:effectLst>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900"/>
              <a:buFont typeface="Source Sans Pro"/>
              <a:buNone/>
            </a:pPr>
            <a:r>
              <a:t/>
            </a:r>
            <a:endParaRPr b="1" sz="900">
              <a:solidFill>
                <a:srgbClr val="1B1E2B"/>
              </a:solidFill>
              <a:latin typeface="Source Sans Pro"/>
              <a:ea typeface="Source Sans Pro"/>
              <a:cs typeface="Source Sans Pro"/>
              <a:sym typeface="Source Sans Pro"/>
            </a:endParaRPr>
          </a:p>
          <a:p>
            <a:pPr indent="0" lvl="0" marL="0" marR="0" rtl="0" algn="l">
              <a:spcBef>
                <a:spcPts val="0"/>
              </a:spcBef>
              <a:spcAft>
                <a:spcPts val="0"/>
              </a:spcAft>
              <a:buClr>
                <a:srgbClr val="1B1E2B"/>
              </a:buClr>
              <a:buSzPts val="900"/>
              <a:buFont typeface="Source Sans Pro"/>
              <a:buNone/>
            </a:pPr>
            <a:r>
              <a:rPr b="1" lang="en" sz="900">
                <a:solidFill>
                  <a:srgbClr val="1B1E2B"/>
                </a:solidFill>
                <a:latin typeface="Source Sans Pro"/>
                <a:ea typeface="Source Sans Pro"/>
                <a:cs typeface="Source Sans Pro"/>
                <a:sym typeface="Source Sans Pro"/>
              </a:rPr>
              <a:t>Crisis Response Plan for Healthcare Providers: Intervention</a:t>
            </a:r>
            <a:endParaRPr b="1" sz="900">
              <a:solidFill>
                <a:srgbClr val="1B1E2B"/>
              </a:solidFill>
              <a:latin typeface="Source Sans Pro"/>
              <a:ea typeface="Source Sans Pro"/>
              <a:cs typeface="Source Sans Pro"/>
              <a:sym typeface="Source Sans Pro"/>
            </a:endParaRPr>
          </a:p>
          <a:p>
            <a:pPr indent="0" lvl="0" marL="342900" marR="0" rtl="0" algn="l">
              <a:spcBef>
                <a:spcPts val="0"/>
              </a:spcBef>
              <a:spcAft>
                <a:spcPts val="0"/>
              </a:spcAft>
              <a:buClr>
                <a:srgbClr val="1B1E2B"/>
              </a:buClr>
              <a:buSzPts val="900"/>
              <a:buFont typeface="Source Sans Pro"/>
              <a:buNone/>
            </a:pPr>
            <a:r>
              <a:rPr b="1" i="1" lang="en" sz="900">
                <a:solidFill>
                  <a:srgbClr val="1B1E2B"/>
                </a:solidFill>
                <a:latin typeface="Source Sans Pro"/>
                <a:ea typeface="Source Sans Pro"/>
                <a:cs typeface="Source Sans Pro"/>
                <a:sym typeface="Source Sans Pro"/>
              </a:rPr>
              <a:t>“Thank you </a:t>
            </a:r>
            <a:r>
              <a:rPr b="1" lang="en" sz="900">
                <a:solidFill>
                  <a:srgbClr val="1B1E2B"/>
                </a:solidFill>
                <a:latin typeface="Source Sans Pro"/>
                <a:ea typeface="Source Sans Pro"/>
                <a:cs typeface="Source Sans Pro"/>
                <a:sym typeface="Source Sans Pro"/>
              </a:rPr>
              <a:t>🙂”</a:t>
            </a:r>
            <a:endParaRPr b="1" sz="900">
              <a:solidFill>
                <a:srgbClr val="1B1E2B"/>
              </a:solidFill>
              <a:latin typeface="Source Sans Pro"/>
              <a:ea typeface="Source Sans Pro"/>
              <a:cs typeface="Source Sans Pro"/>
              <a:sym typeface="Source Sans Pro"/>
            </a:endParaRPr>
          </a:p>
          <a:p>
            <a:pPr indent="0" lvl="0" marL="342900" marR="0" rtl="0" algn="r">
              <a:spcBef>
                <a:spcPts val="0"/>
              </a:spcBef>
              <a:spcAft>
                <a:spcPts val="0"/>
              </a:spcAft>
              <a:buClr>
                <a:schemeClr val="dk1"/>
              </a:buClr>
              <a:buSzPts val="900"/>
              <a:buFont typeface="Source Sans Pro"/>
              <a:buNone/>
            </a:pPr>
            <a:r>
              <a:t/>
            </a:r>
            <a:endParaRPr b="1" sz="900">
              <a:solidFill>
                <a:srgbClr val="1B1E2B"/>
              </a:solidFill>
              <a:latin typeface="Source Sans Pro"/>
              <a:ea typeface="Source Sans Pro"/>
              <a:cs typeface="Source Sans Pro"/>
              <a:sym typeface="Source Sans Pro"/>
            </a:endParaRPr>
          </a:p>
        </p:txBody>
      </p:sp>
      <p:sp>
        <p:nvSpPr>
          <p:cNvPr id="363" name="Google Shape;363;p39"/>
          <p:cNvSpPr/>
          <p:nvPr/>
        </p:nvSpPr>
        <p:spPr>
          <a:xfrm>
            <a:off x="1308817" y="1634644"/>
            <a:ext cx="3076650" cy="638100"/>
          </a:xfrm>
          <a:prstGeom prst="wedgeRectCallout">
            <a:avLst>
              <a:gd fmla="val 36588" name="adj1"/>
              <a:gd fmla="val 83986" name="adj2"/>
            </a:avLst>
          </a:prstGeom>
          <a:solidFill>
            <a:srgbClr val="E6E6E6"/>
          </a:solidFill>
          <a:ln>
            <a:noFill/>
          </a:ln>
          <a:effectLst>
            <a:outerShdw blurRad="482600" sx="98000" rotWithShape="0" algn="ctr" dir="8820000" dist="165100" sy="98000">
              <a:srgbClr val="1B1E2B">
                <a:alpha val="36862"/>
              </a:srgbClr>
            </a:outerShdw>
          </a:effectLst>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800"/>
              <a:buFont typeface="Arial"/>
              <a:buNone/>
            </a:pPr>
            <a:r>
              <a:rPr b="1" lang="en" sz="900">
                <a:solidFill>
                  <a:srgbClr val="1B1E2B"/>
                </a:solidFill>
                <a:latin typeface="Source Sans Pro"/>
                <a:ea typeface="Source Sans Pro"/>
                <a:cs typeface="Source Sans Pro"/>
                <a:sym typeface="Source Sans Pro"/>
              </a:rPr>
              <a:t>Postvention: Healing After Suicide</a:t>
            </a:r>
            <a:endParaRPr b="1" sz="900">
              <a:solidFill>
                <a:srgbClr val="1B1E2B"/>
              </a:solidFill>
              <a:latin typeface="Source Sans Pro"/>
              <a:ea typeface="Source Sans Pro"/>
              <a:cs typeface="Source Sans Pro"/>
              <a:sym typeface="Source Sans Pro"/>
            </a:endParaRPr>
          </a:p>
          <a:p>
            <a:pPr indent="0" lvl="0" marL="342900" marR="0" rtl="0" algn="l">
              <a:spcBef>
                <a:spcPts val="0"/>
              </a:spcBef>
              <a:spcAft>
                <a:spcPts val="0"/>
              </a:spcAft>
              <a:buClr>
                <a:srgbClr val="1B1E2B"/>
              </a:buClr>
              <a:buSzPts val="900"/>
              <a:buFont typeface="Source Sans Pro"/>
              <a:buNone/>
            </a:pPr>
            <a:r>
              <a:rPr b="1" i="1" lang="en" sz="900">
                <a:solidFill>
                  <a:srgbClr val="1B1E2B"/>
                </a:solidFill>
                <a:latin typeface="Source Sans Pro"/>
                <a:ea typeface="Source Sans Pro"/>
                <a:cs typeface="Source Sans Pro"/>
                <a:sym typeface="Source Sans Pro"/>
              </a:rPr>
              <a:t>“This course was very informative and professionally presented. Being a Peer Mentor for TAPS, I find it extremely helpful.”</a:t>
            </a:r>
            <a:endParaRPr b="1" i="1" sz="900">
              <a:solidFill>
                <a:srgbClr val="1B1E2B"/>
              </a:solidFill>
              <a:latin typeface="Source Sans Pro"/>
              <a:ea typeface="Source Sans Pro"/>
              <a:cs typeface="Source Sans Pro"/>
              <a:sym typeface="Source Sans Pro"/>
            </a:endParaRPr>
          </a:p>
        </p:txBody>
      </p:sp>
      <p:sp>
        <p:nvSpPr>
          <p:cNvPr id="364" name="Google Shape;364;p39"/>
          <p:cNvSpPr/>
          <p:nvPr/>
        </p:nvSpPr>
        <p:spPr>
          <a:xfrm>
            <a:off x="2962379" y="4123444"/>
            <a:ext cx="2960775" cy="459000"/>
          </a:xfrm>
          <a:prstGeom prst="wedgeRectCallout">
            <a:avLst>
              <a:gd fmla="val 25560" name="adj1"/>
              <a:gd fmla="val -110161" name="adj2"/>
            </a:avLst>
          </a:prstGeom>
          <a:solidFill>
            <a:srgbClr val="7A75A3"/>
          </a:solidFill>
          <a:ln>
            <a:noFill/>
          </a:ln>
          <a:effectLst>
            <a:outerShdw blurRad="482600" sx="98000" rotWithShape="0" algn="ctr" dir="8820000" dist="165100" sy="98000">
              <a:srgbClr val="1B1E2B">
                <a:alpha val="36862"/>
              </a:srgbClr>
            </a:outerShdw>
          </a:effectLst>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900"/>
              <a:buFont typeface="Source Sans Pro"/>
              <a:buNone/>
            </a:pPr>
            <a:r>
              <a:t/>
            </a:r>
            <a:endParaRPr b="1" sz="900">
              <a:solidFill>
                <a:srgbClr val="1B1E2B"/>
              </a:solidFill>
              <a:latin typeface="Source Sans Pro"/>
              <a:ea typeface="Source Sans Pro"/>
              <a:cs typeface="Source Sans Pro"/>
              <a:sym typeface="Source Sans Pro"/>
            </a:endParaRPr>
          </a:p>
          <a:p>
            <a:pPr indent="0" lvl="0" marL="0" marR="0" rtl="0" algn="l">
              <a:spcBef>
                <a:spcPts val="0"/>
              </a:spcBef>
              <a:spcAft>
                <a:spcPts val="0"/>
              </a:spcAft>
              <a:buClr>
                <a:srgbClr val="1B1E2B"/>
              </a:buClr>
              <a:buSzPts val="900"/>
              <a:buFont typeface="Source Sans Pro"/>
              <a:buNone/>
            </a:pPr>
            <a:r>
              <a:rPr b="1" lang="en" sz="900">
                <a:solidFill>
                  <a:srgbClr val="1B1E2B"/>
                </a:solidFill>
                <a:latin typeface="Source Sans Pro"/>
                <a:ea typeface="Source Sans Pro"/>
                <a:cs typeface="Source Sans Pro"/>
                <a:sym typeface="Source Sans Pro"/>
              </a:rPr>
              <a:t>Columbia Scale for Communities</a:t>
            </a:r>
            <a:endParaRPr b="1" sz="900">
              <a:solidFill>
                <a:srgbClr val="1B1E2B"/>
              </a:solidFill>
              <a:latin typeface="Source Sans Pro"/>
              <a:ea typeface="Source Sans Pro"/>
              <a:cs typeface="Source Sans Pro"/>
              <a:sym typeface="Source Sans Pro"/>
            </a:endParaRPr>
          </a:p>
          <a:p>
            <a:pPr indent="0" lvl="0" marL="342900" marR="0" rtl="0" algn="l">
              <a:spcBef>
                <a:spcPts val="0"/>
              </a:spcBef>
              <a:spcAft>
                <a:spcPts val="0"/>
              </a:spcAft>
              <a:buClr>
                <a:srgbClr val="1B1E2B"/>
              </a:buClr>
              <a:buSzPts val="900"/>
              <a:buFont typeface="Source Sans Pro"/>
              <a:buNone/>
            </a:pPr>
            <a:r>
              <a:rPr b="1" i="1" lang="en" sz="900">
                <a:solidFill>
                  <a:srgbClr val="1B1E2B"/>
                </a:solidFill>
                <a:latin typeface="Source Sans Pro"/>
                <a:ea typeface="Source Sans Pro"/>
                <a:cs typeface="Source Sans Pro"/>
                <a:sym typeface="Source Sans Pro"/>
              </a:rPr>
              <a:t>“Very detailed presentation. Well planned and informative.”</a:t>
            </a:r>
            <a:endParaRPr b="1" i="1" sz="900">
              <a:solidFill>
                <a:srgbClr val="1B1E2B"/>
              </a:solidFill>
              <a:latin typeface="Source Sans Pro"/>
              <a:ea typeface="Source Sans Pro"/>
              <a:cs typeface="Source Sans Pro"/>
              <a:sym typeface="Source Sans Pro"/>
            </a:endParaRPr>
          </a:p>
          <a:p>
            <a:pPr indent="0" lvl="0" marL="342900" marR="0" rtl="0" algn="r">
              <a:spcBef>
                <a:spcPts val="0"/>
              </a:spcBef>
              <a:spcAft>
                <a:spcPts val="0"/>
              </a:spcAft>
              <a:buClr>
                <a:schemeClr val="dk1"/>
              </a:buClr>
              <a:buSzPts val="900"/>
              <a:buFont typeface="Source Sans Pro"/>
              <a:buNone/>
            </a:pPr>
            <a:r>
              <a:t/>
            </a:r>
            <a:endParaRPr b="1" sz="900">
              <a:solidFill>
                <a:srgbClr val="1B1E2B"/>
              </a:solidFill>
              <a:latin typeface="Source Sans Pro"/>
              <a:ea typeface="Source Sans Pro"/>
              <a:cs typeface="Source Sans Pro"/>
              <a:sym typeface="Source Sans Pro"/>
            </a:endParaRPr>
          </a:p>
        </p:txBody>
      </p:sp>
      <p:sp>
        <p:nvSpPr>
          <p:cNvPr id="365" name="Google Shape;365;p39"/>
          <p:cNvSpPr/>
          <p:nvPr/>
        </p:nvSpPr>
        <p:spPr>
          <a:xfrm>
            <a:off x="5237354" y="2759081"/>
            <a:ext cx="2569275" cy="496800"/>
          </a:xfrm>
          <a:prstGeom prst="wedgeRectCallout">
            <a:avLst>
              <a:gd fmla="val -58754" name="adj1"/>
              <a:gd fmla="val 22573" name="adj2"/>
            </a:avLst>
          </a:prstGeom>
          <a:solidFill>
            <a:srgbClr val="6173CD"/>
          </a:solidFill>
          <a:ln>
            <a:noFill/>
          </a:ln>
          <a:effectLst>
            <a:outerShdw blurRad="482600" sx="98000" rotWithShape="0" algn="ctr" dir="8820000" dist="165100" sy="98000">
              <a:srgbClr val="1B1E2B">
                <a:alpha val="36862"/>
              </a:srgbClr>
            </a:outerShdw>
          </a:effectLst>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800"/>
              <a:buFont typeface="Arial"/>
              <a:buNone/>
            </a:pPr>
            <a:r>
              <a:t/>
            </a:r>
            <a:endParaRPr b="1" sz="900">
              <a:solidFill>
                <a:srgbClr val="1B1E2B"/>
              </a:solidFill>
              <a:latin typeface="Source Sans Pro"/>
              <a:ea typeface="Source Sans Pro"/>
              <a:cs typeface="Source Sans Pro"/>
              <a:sym typeface="Source Sans Pro"/>
            </a:endParaRPr>
          </a:p>
          <a:p>
            <a:pPr indent="0" lvl="0" marL="0" marR="0" rtl="0" algn="l">
              <a:spcBef>
                <a:spcPts val="0"/>
              </a:spcBef>
              <a:spcAft>
                <a:spcPts val="0"/>
              </a:spcAft>
              <a:buClr>
                <a:schemeClr val="dk1"/>
              </a:buClr>
              <a:buSzPts val="800"/>
              <a:buFont typeface="Arial"/>
              <a:buNone/>
            </a:pPr>
            <a:r>
              <a:rPr b="1" lang="en" sz="900">
                <a:solidFill>
                  <a:srgbClr val="1B1E2B"/>
                </a:solidFill>
                <a:latin typeface="Source Sans Pro"/>
                <a:ea typeface="Source Sans Pro"/>
                <a:cs typeface="Source Sans Pro"/>
                <a:sym typeface="Source Sans Pro"/>
              </a:rPr>
              <a:t>Postvention: Healing After Suicide</a:t>
            </a:r>
            <a:endParaRPr b="1" sz="900">
              <a:solidFill>
                <a:srgbClr val="1B1E2B"/>
              </a:solidFill>
              <a:latin typeface="Source Sans Pro"/>
              <a:ea typeface="Source Sans Pro"/>
              <a:cs typeface="Source Sans Pro"/>
              <a:sym typeface="Source Sans Pro"/>
            </a:endParaRPr>
          </a:p>
          <a:p>
            <a:pPr indent="0" lvl="0" marL="342900" marR="0" rtl="0" algn="l">
              <a:spcBef>
                <a:spcPts val="0"/>
              </a:spcBef>
              <a:spcAft>
                <a:spcPts val="0"/>
              </a:spcAft>
              <a:buClr>
                <a:schemeClr val="dk1"/>
              </a:buClr>
              <a:buSzPts val="800"/>
              <a:buFont typeface="Arial"/>
              <a:buNone/>
            </a:pPr>
            <a:r>
              <a:rPr b="1" i="1" lang="en" sz="900">
                <a:solidFill>
                  <a:srgbClr val="1B1E2B"/>
                </a:solidFill>
                <a:latin typeface="Source Sans Pro"/>
                <a:ea typeface="Source Sans Pro"/>
                <a:cs typeface="Source Sans Pro"/>
                <a:sym typeface="Source Sans Pro"/>
              </a:rPr>
              <a:t>“It was a wonderful video and helped me.”</a:t>
            </a:r>
            <a:endParaRPr b="1" i="1" sz="900">
              <a:solidFill>
                <a:srgbClr val="1B1E2B"/>
              </a:solidFill>
              <a:latin typeface="Source Sans Pro"/>
              <a:ea typeface="Source Sans Pro"/>
              <a:cs typeface="Source Sans Pro"/>
              <a:sym typeface="Source Sans Pro"/>
            </a:endParaRPr>
          </a:p>
          <a:p>
            <a:pPr indent="0" lvl="0" marL="342900" marR="0" rtl="0" algn="r">
              <a:spcBef>
                <a:spcPts val="0"/>
              </a:spcBef>
              <a:spcAft>
                <a:spcPts val="0"/>
              </a:spcAft>
              <a:buClr>
                <a:schemeClr val="dk1"/>
              </a:buClr>
              <a:buSzPts val="900"/>
              <a:buFont typeface="Source Sans Pro"/>
              <a:buNone/>
            </a:pPr>
            <a:r>
              <a:t/>
            </a:r>
            <a:endParaRPr b="1" sz="900">
              <a:solidFill>
                <a:srgbClr val="1B1E2B"/>
              </a:solidFill>
              <a:latin typeface="Source Sans Pro"/>
              <a:ea typeface="Source Sans Pro"/>
              <a:cs typeface="Source Sans Pro"/>
              <a:sym typeface="Source Sans Pro"/>
            </a:endParaRPr>
          </a:p>
        </p:txBody>
      </p:sp>
      <p:sp>
        <p:nvSpPr>
          <p:cNvPr id="366" name="Google Shape;366;p39"/>
          <p:cNvSpPr/>
          <p:nvPr/>
        </p:nvSpPr>
        <p:spPr>
          <a:xfrm>
            <a:off x="4688654" y="1682906"/>
            <a:ext cx="2885625" cy="693450"/>
          </a:xfrm>
          <a:prstGeom prst="wedgeRoundRectCallout">
            <a:avLst>
              <a:gd fmla="val -39579" name="adj1"/>
              <a:gd fmla="val 77797" name="adj2"/>
              <a:gd fmla="val 0" name="adj3"/>
            </a:avLst>
          </a:prstGeom>
          <a:solidFill>
            <a:srgbClr val="ECCBAA"/>
          </a:solidFill>
          <a:ln>
            <a:noFill/>
          </a:ln>
          <a:effectLst>
            <a:outerShdw blurRad="482600" sx="98000" rotWithShape="0" algn="ctr" dir="8820000" dist="165100" sy="98000">
              <a:srgbClr val="1B1E2B">
                <a:alpha val="36862"/>
              </a:srgbClr>
            </a:outerShdw>
          </a:effectLst>
        </p:spPr>
        <p:txBody>
          <a:bodyPr anchorCtr="0" anchor="ctr" bIns="68575" lIns="68575" spcFirstLastPara="1" rIns="68575" wrap="square" tIns="68575">
            <a:noAutofit/>
          </a:bodyPr>
          <a:lstStyle/>
          <a:p>
            <a:pPr indent="0" lvl="0" marL="0" marR="0" rtl="0" algn="l">
              <a:spcBef>
                <a:spcPts val="0"/>
              </a:spcBef>
              <a:spcAft>
                <a:spcPts val="0"/>
              </a:spcAft>
              <a:buClr>
                <a:srgbClr val="1B1E2B"/>
              </a:buClr>
              <a:buSzPts val="900"/>
              <a:buFont typeface="Source Sans Pro"/>
              <a:buNone/>
            </a:pPr>
            <a:r>
              <a:rPr b="1" lang="en" sz="900">
                <a:solidFill>
                  <a:srgbClr val="1B1E2B"/>
                </a:solidFill>
                <a:latin typeface="Source Sans Pro"/>
                <a:ea typeface="Source Sans Pro"/>
                <a:cs typeface="Source Sans Pro"/>
                <a:sym typeface="Source Sans Pro"/>
              </a:rPr>
              <a:t>Posttraumatic Growth After Loss</a:t>
            </a:r>
            <a:endParaRPr b="1" sz="900">
              <a:solidFill>
                <a:srgbClr val="1B1E2B"/>
              </a:solidFill>
              <a:latin typeface="Source Sans Pro"/>
              <a:ea typeface="Source Sans Pro"/>
              <a:cs typeface="Source Sans Pro"/>
              <a:sym typeface="Source Sans Pro"/>
            </a:endParaRPr>
          </a:p>
          <a:p>
            <a:pPr indent="0" lvl="0" marL="342900" marR="0" rtl="0" algn="l">
              <a:spcBef>
                <a:spcPts val="0"/>
              </a:spcBef>
              <a:spcAft>
                <a:spcPts val="0"/>
              </a:spcAft>
              <a:buClr>
                <a:srgbClr val="1B1E2B"/>
              </a:buClr>
              <a:buSzPts val="900"/>
              <a:buFont typeface="Source Sans Pro"/>
              <a:buNone/>
            </a:pPr>
            <a:r>
              <a:rPr b="1" i="1" lang="en" sz="900">
                <a:solidFill>
                  <a:srgbClr val="1B1E2B"/>
                </a:solidFill>
                <a:latin typeface="Source Sans Pro"/>
                <a:ea typeface="Source Sans Pro"/>
                <a:cs typeface="Source Sans Pro"/>
                <a:sym typeface="Source Sans Pro"/>
              </a:rPr>
              <a:t>“Wonderful content. Gives hope to those just beginning their grief journey that things can change. Thank you.”</a:t>
            </a:r>
            <a:endParaRPr b="1" i="1" sz="900">
              <a:solidFill>
                <a:srgbClr val="1B1E2B"/>
              </a:solidFill>
              <a:latin typeface="Source Sans Pro"/>
              <a:ea typeface="Source Sans Pro"/>
              <a:cs typeface="Source Sans Pro"/>
              <a:sym typeface="Source Sans Pro"/>
            </a:endParaRPr>
          </a:p>
          <a:p>
            <a:pPr indent="0" lvl="0" marL="0" marR="0" rtl="0" algn="l">
              <a:spcBef>
                <a:spcPts val="0"/>
              </a:spcBef>
              <a:spcAft>
                <a:spcPts val="0"/>
              </a:spcAft>
              <a:buClr>
                <a:schemeClr val="dk1"/>
              </a:buClr>
              <a:buSzPts val="900"/>
              <a:buFont typeface="Source Sans Pro"/>
              <a:buNone/>
            </a:pPr>
            <a:r>
              <a:t/>
            </a:r>
            <a:endParaRPr b="1" sz="900">
              <a:solidFill>
                <a:srgbClr val="1B1E2B"/>
              </a:solidFill>
              <a:latin typeface="Source Sans Pro"/>
              <a:ea typeface="Source Sans Pro"/>
              <a:cs typeface="Source Sans Pro"/>
              <a:sym typeface="Source Sans Pro"/>
            </a:endParaRPr>
          </a:p>
        </p:txBody>
      </p:sp>
      <p:sp>
        <p:nvSpPr>
          <p:cNvPr id="367" name="Google Shape;367;p39"/>
          <p:cNvSpPr/>
          <p:nvPr/>
        </p:nvSpPr>
        <p:spPr>
          <a:xfrm>
            <a:off x="1252942" y="3568313"/>
            <a:ext cx="2322225" cy="459000"/>
          </a:xfrm>
          <a:prstGeom prst="wedgeRectCallout">
            <a:avLst>
              <a:gd fmla="val 62834" name="adj1"/>
              <a:gd fmla="val -28958" name="adj2"/>
            </a:avLst>
          </a:prstGeom>
          <a:solidFill>
            <a:srgbClr val="37B99B"/>
          </a:solidFill>
          <a:ln>
            <a:noFill/>
          </a:ln>
          <a:effectLst>
            <a:outerShdw blurRad="482600" sx="98000" rotWithShape="0" algn="ctr" dir="8820000" dist="165100" sy="98000">
              <a:srgbClr val="1B1E2B">
                <a:alpha val="36862"/>
              </a:srgbClr>
            </a:outerShdw>
          </a:effectLst>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900"/>
              <a:buFont typeface="Source Sans Pro"/>
              <a:buNone/>
            </a:pPr>
            <a:r>
              <a:t/>
            </a:r>
            <a:endParaRPr b="1" sz="900">
              <a:solidFill>
                <a:srgbClr val="1B1E2B"/>
              </a:solidFill>
              <a:latin typeface="Source Sans Pro"/>
              <a:ea typeface="Source Sans Pro"/>
              <a:cs typeface="Source Sans Pro"/>
              <a:sym typeface="Source Sans Pro"/>
            </a:endParaRPr>
          </a:p>
          <a:p>
            <a:pPr indent="0" lvl="0" marL="0" marR="0" rtl="0" algn="l">
              <a:spcBef>
                <a:spcPts val="0"/>
              </a:spcBef>
              <a:spcAft>
                <a:spcPts val="0"/>
              </a:spcAft>
              <a:buClr>
                <a:schemeClr val="dk1"/>
              </a:buClr>
              <a:buSzPts val="800"/>
              <a:buFont typeface="Arial"/>
              <a:buNone/>
            </a:pPr>
            <a:r>
              <a:rPr b="1" lang="en" sz="900">
                <a:solidFill>
                  <a:srgbClr val="1B1E2B"/>
                </a:solidFill>
                <a:latin typeface="Source Sans Pro"/>
                <a:ea typeface="Source Sans Pro"/>
                <a:cs typeface="Source Sans Pro"/>
                <a:sym typeface="Source Sans Pro"/>
              </a:rPr>
              <a:t>Posttraumatic Growth After Loss</a:t>
            </a:r>
            <a:endParaRPr b="1" sz="900">
              <a:solidFill>
                <a:srgbClr val="1B1E2B"/>
              </a:solidFill>
              <a:latin typeface="Source Sans Pro"/>
              <a:ea typeface="Source Sans Pro"/>
              <a:cs typeface="Source Sans Pro"/>
              <a:sym typeface="Source Sans Pro"/>
            </a:endParaRPr>
          </a:p>
          <a:p>
            <a:pPr indent="0" lvl="0" marL="342900" marR="0" rtl="0" algn="l">
              <a:spcBef>
                <a:spcPts val="0"/>
              </a:spcBef>
              <a:spcAft>
                <a:spcPts val="0"/>
              </a:spcAft>
              <a:buClr>
                <a:srgbClr val="1B1E2B"/>
              </a:buClr>
              <a:buSzPts val="900"/>
              <a:buFont typeface="Source Sans Pro"/>
              <a:buNone/>
            </a:pPr>
            <a:r>
              <a:rPr b="1" i="1" lang="en" sz="900">
                <a:solidFill>
                  <a:srgbClr val="1B1E2B"/>
                </a:solidFill>
                <a:latin typeface="Source Sans Pro"/>
                <a:ea typeface="Source Sans Pro"/>
                <a:cs typeface="Source Sans Pro"/>
                <a:sym typeface="Source Sans Pro"/>
              </a:rPr>
              <a:t>“Great course, relevant information! Thank you!”</a:t>
            </a:r>
            <a:endParaRPr b="1" i="1" sz="900">
              <a:solidFill>
                <a:srgbClr val="1B1E2B"/>
              </a:solidFill>
              <a:latin typeface="Source Sans Pro"/>
              <a:ea typeface="Source Sans Pro"/>
              <a:cs typeface="Source Sans Pro"/>
              <a:sym typeface="Source Sans Pro"/>
            </a:endParaRPr>
          </a:p>
          <a:p>
            <a:pPr indent="0" lvl="0" marL="342900" marR="0" rtl="0" algn="r">
              <a:spcBef>
                <a:spcPts val="0"/>
              </a:spcBef>
              <a:spcAft>
                <a:spcPts val="0"/>
              </a:spcAft>
              <a:buClr>
                <a:srgbClr val="1B1E2B"/>
              </a:buClr>
              <a:buSzPts val="900"/>
              <a:buFont typeface="Source Sans Pro"/>
              <a:buNone/>
            </a:pPr>
            <a:r>
              <a:rPr b="1" lang="en" sz="900">
                <a:solidFill>
                  <a:srgbClr val="1B1E2B"/>
                </a:solidFill>
                <a:latin typeface="Source Sans Pro"/>
                <a:ea typeface="Source Sans Pro"/>
                <a:cs typeface="Source Sans Pro"/>
                <a:sym typeface="Source Sans Pro"/>
              </a:rPr>
              <a:t> </a:t>
            </a:r>
            <a:endParaRPr b="1" sz="900">
              <a:solidFill>
                <a:srgbClr val="1B1E2B"/>
              </a:solidFill>
              <a:latin typeface="Source Sans Pro"/>
              <a:ea typeface="Source Sans Pro"/>
              <a:cs typeface="Source Sans Pro"/>
              <a:sym typeface="Source Sans Pro"/>
            </a:endParaRPr>
          </a:p>
        </p:txBody>
      </p:sp>
      <p:sp>
        <p:nvSpPr>
          <p:cNvPr id="368" name="Google Shape;368;p39"/>
          <p:cNvSpPr/>
          <p:nvPr/>
        </p:nvSpPr>
        <p:spPr>
          <a:xfrm>
            <a:off x="1161385" y="2433506"/>
            <a:ext cx="2456550" cy="948600"/>
          </a:xfrm>
          <a:prstGeom prst="wedgeRoundRectCallout">
            <a:avLst>
              <a:gd fmla="val 63461" name="adj1"/>
              <a:gd fmla="val -1068" name="adj2"/>
              <a:gd fmla="val 0" name="adj3"/>
            </a:avLst>
          </a:prstGeom>
          <a:solidFill>
            <a:srgbClr val="D8EAE9"/>
          </a:solidFill>
          <a:ln>
            <a:noFill/>
          </a:ln>
          <a:effectLst>
            <a:outerShdw blurRad="482600" sx="98000" rotWithShape="0" algn="ctr" dir="8820000" dist="165100" sy="98000">
              <a:srgbClr val="1B1E2B">
                <a:alpha val="36862"/>
              </a:srgbClr>
            </a:outerShdw>
          </a:effectLst>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900"/>
              <a:buFont typeface="Source Sans Pro"/>
              <a:buNone/>
            </a:pPr>
            <a:r>
              <a:t/>
            </a:r>
            <a:endParaRPr sz="900">
              <a:solidFill>
                <a:srgbClr val="666666"/>
              </a:solidFill>
              <a:latin typeface="Montserrat"/>
              <a:ea typeface="Montserrat"/>
              <a:cs typeface="Montserrat"/>
              <a:sym typeface="Montserrat"/>
            </a:endParaRPr>
          </a:p>
        </p:txBody>
      </p:sp>
      <p:sp>
        <p:nvSpPr>
          <p:cNvPr id="369" name="Google Shape;369;p39"/>
          <p:cNvSpPr txBox="1"/>
          <p:nvPr/>
        </p:nvSpPr>
        <p:spPr>
          <a:xfrm>
            <a:off x="1175842" y="2440744"/>
            <a:ext cx="2456550" cy="693450"/>
          </a:xfrm>
          <a:prstGeom prst="rect">
            <a:avLst/>
          </a:prstGeom>
          <a:noFill/>
          <a:ln>
            <a:noFill/>
          </a:ln>
        </p:spPr>
        <p:txBody>
          <a:bodyPr anchorCtr="0" anchor="t" bIns="68575" lIns="68575" spcFirstLastPara="1" rIns="68575" wrap="square" tIns="68575">
            <a:noAutofit/>
          </a:bodyPr>
          <a:lstStyle/>
          <a:p>
            <a:pPr indent="0" lvl="0" marL="0" marR="0" rtl="0" algn="l">
              <a:spcBef>
                <a:spcPts val="0"/>
              </a:spcBef>
              <a:spcAft>
                <a:spcPts val="0"/>
              </a:spcAft>
              <a:buClr>
                <a:srgbClr val="1B1E2B"/>
              </a:buClr>
              <a:buSzPts val="900"/>
              <a:buFont typeface="Source Sans Pro"/>
              <a:buNone/>
            </a:pPr>
            <a:r>
              <a:rPr b="1" lang="en" sz="900">
                <a:solidFill>
                  <a:srgbClr val="1B1E2B"/>
                </a:solidFill>
                <a:latin typeface="Source Sans Pro"/>
                <a:ea typeface="Source Sans Pro"/>
                <a:cs typeface="Source Sans Pro"/>
                <a:sym typeface="Source Sans Pro"/>
              </a:rPr>
              <a:t> Columbia Scale for Military and Veterans</a:t>
            </a:r>
            <a:endParaRPr b="1" sz="900">
              <a:solidFill>
                <a:srgbClr val="1B1E2B"/>
              </a:solidFill>
              <a:latin typeface="Source Sans Pro"/>
              <a:ea typeface="Source Sans Pro"/>
              <a:cs typeface="Source Sans Pro"/>
              <a:sym typeface="Source Sans Pro"/>
            </a:endParaRPr>
          </a:p>
          <a:p>
            <a:pPr indent="0" lvl="0" marL="342900" marR="0" rtl="0" algn="l">
              <a:spcBef>
                <a:spcPts val="0"/>
              </a:spcBef>
              <a:spcAft>
                <a:spcPts val="0"/>
              </a:spcAft>
              <a:buClr>
                <a:srgbClr val="1B1E2B"/>
              </a:buClr>
              <a:buSzPts val="900"/>
              <a:buFont typeface="Source Sans Pro"/>
              <a:buNone/>
            </a:pPr>
            <a:r>
              <a:rPr b="1" i="1" lang="en" sz="900">
                <a:solidFill>
                  <a:srgbClr val="1B1E2B"/>
                </a:solidFill>
                <a:latin typeface="Source Sans Pro"/>
                <a:ea typeface="Source Sans Pro"/>
                <a:cs typeface="Source Sans Pro"/>
                <a:sym typeface="Source Sans Pro"/>
              </a:rPr>
              <a:t>“Simple tool that addresses a tumultuous matter. I love that one of its goals is to increase confidence, because this can be the difference between life and death.”   </a:t>
            </a:r>
            <a:br>
              <a:rPr b="1" lang="en" sz="900">
                <a:solidFill>
                  <a:srgbClr val="1B1E2B"/>
                </a:solidFill>
                <a:latin typeface="Source Sans Pro"/>
                <a:ea typeface="Source Sans Pro"/>
                <a:cs typeface="Source Sans Pro"/>
                <a:sym typeface="Source Sans Pro"/>
              </a:rPr>
            </a:br>
            <a:r>
              <a:rPr b="1" lang="en" sz="900">
                <a:solidFill>
                  <a:srgbClr val="1B1E2B"/>
                </a:solidFill>
                <a:latin typeface="Source Sans Pro"/>
                <a:ea typeface="Source Sans Pro"/>
                <a:cs typeface="Source Sans Pro"/>
                <a:sym typeface="Source Sans Pro"/>
              </a:rPr>
              <a:t>  </a:t>
            </a:r>
            <a:endParaRPr b="1" sz="900">
              <a:solidFill>
                <a:srgbClr val="1B1E2B"/>
              </a:solidFill>
              <a:latin typeface="Source Sans Pro"/>
              <a:ea typeface="Source Sans Pro"/>
              <a:cs typeface="Source Sans Pro"/>
              <a:sym typeface="Source Sans Pro"/>
            </a:endParaRPr>
          </a:p>
        </p:txBody>
      </p:sp>
      <p:pic>
        <p:nvPicPr>
          <p:cNvPr id="370" name="Google Shape;370;p39"/>
          <p:cNvPicPr preferRelativeResize="0"/>
          <p:nvPr/>
        </p:nvPicPr>
        <p:blipFill rotWithShape="1">
          <a:blip r:embed="rId6">
            <a:alphaModFix/>
          </a:blip>
          <a:srcRect b="0" l="0" r="0" t="0"/>
          <a:stretch/>
        </p:blipFill>
        <p:spPr>
          <a:xfrm>
            <a:off x="7247823" y="4494096"/>
            <a:ext cx="1503581" cy="361180"/>
          </a:xfrm>
          <a:prstGeom prst="rect">
            <a:avLst/>
          </a:prstGeom>
          <a:noFill/>
          <a:ln>
            <a:noFill/>
          </a:ln>
        </p:spPr>
      </p:pic>
    </p:spTree>
  </p:cSld>
  <p:clrMapOvr>
    <a:masterClrMapping/>
  </p:clrMapOvr>
  <mc:AlternateContent>
    <mc:Choice Requires="p14">
      <p:transition spd="slow" p14:dur="1200">
        <p14:prism dir="l"/>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1E2B"/>
        </a:solidFill>
      </p:bgPr>
    </p:bg>
    <p:spTree>
      <p:nvGrpSpPr>
        <p:cNvPr id="375" name="Shape 375"/>
        <p:cNvGrpSpPr/>
        <p:nvPr/>
      </p:nvGrpSpPr>
      <p:grpSpPr>
        <a:xfrm>
          <a:off x="0" y="0"/>
          <a:ext cx="0" cy="0"/>
          <a:chOff x="0" y="0"/>
          <a:chExt cx="0" cy="0"/>
        </a:xfrm>
      </p:grpSpPr>
      <p:sp>
        <p:nvSpPr>
          <p:cNvPr id="376" name="Google Shape;376;p40"/>
          <p:cNvSpPr txBox="1"/>
          <p:nvPr/>
        </p:nvSpPr>
        <p:spPr>
          <a:xfrm>
            <a:off x="0" y="0"/>
            <a:ext cx="9156717" cy="1276113"/>
          </a:xfrm>
          <a:prstGeom prst="rect">
            <a:avLst/>
          </a:prstGeom>
          <a:solidFill>
            <a:srgbClr val="37B99B"/>
          </a:solidFill>
          <a:ln>
            <a:noFill/>
          </a:ln>
        </p:spPr>
        <p:txBody>
          <a:bodyPr anchorCtr="0" anchor="ctr" bIns="34275" lIns="68575" spcFirstLastPara="1" rIns="68575" wrap="square" tIns="34275">
            <a:normAutofit/>
          </a:bodyPr>
          <a:lstStyle/>
          <a:p>
            <a:pPr indent="0" lvl="0" marL="0" marR="0" rtl="0" algn="r">
              <a:lnSpc>
                <a:spcPct val="90000"/>
              </a:lnSpc>
              <a:spcBef>
                <a:spcPts val="0"/>
              </a:spcBef>
              <a:spcAft>
                <a:spcPts val="0"/>
              </a:spcAft>
              <a:buClr>
                <a:srgbClr val="FFFFFF"/>
              </a:buClr>
              <a:buSzPts val="1400"/>
              <a:buFont typeface="Source Sans Pro"/>
              <a:buNone/>
            </a:pPr>
            <a:r>
              <a:rPr lang="en" sz="1400">
                <a:solidFill>
                  <a:srgbClr val="FFFFFF"/>
                </a:solidFill>
                <a:latin typeface="Source Sans Pro"/>
                <a:ea typeface="Source Sans Pro"/>
                <a:cs typeface="Source Sans Pro"/>
                <a:sym typeface="Source Sans Pro"/>
              </a:rPr>
              <a:t> </a:t>
            </a:r>
            <a:endParaRPr sz="1400">
              <a:solidFill>
                <a:srgbClr val="FFFFFF"/>
              </a:solidFill>
              <a:latin typeface="Source Sans Pro"/>
              <a:ea typeface="Source Sans Pro"/>
              <a:cs typeface="Source Sans Pro"/>
              <a:sym typeface="Source Sans Pro"/>
            </a:endParaRPr>
          </a:p>
        </p:txBody>
      </p:sp>
      <p:pic>
        <p:nvPicPr>
          <p:cNvPr id="377" name="Google Shape;377;p40"/>
          <p:cNvPicPr preferRelativeResize="0"/>
          <p:nvPr/>
        </p:nvPicPr>
        <p:blipFill rotWithShape="1">
          <a:blip r:embed="rId3">
            <a:alphaModFix/>
          </a:blip>
          <a:srcRect b="0" l="0" r="0" t="0"/>
          <a:stretch/>
        </p:blipFill>
        <p:spPr>
          <a:xfrm rot="10800000">
            <a:off x="-620829" y="863484"/>
            <a:ext cx="10315876" cy="1882049"/>
          </a:xfrm>
          <a:prstGeom prst="rect">
            <a:avLst/>
          </a:prstGeom>
          <a:noFill/>
          <a:ln>
            <a:noFill/>
          </a:ln>
        </p:spPr>
      </p:pic>
      <p:sp>
        <p:nvSpPr>
          <p:cNvPr id="378" name="Google Shape;378;p40"/>
          <p:cNvSpPr txBox="1"/>
          <p:nvPr/>
        </p:nvSpPr>
        <p:spPr>
          <a:xfrm>
            <a:off x="348382" y="294774"/>
            <a:ext cx="9071806" cy="438581"/>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400">
                <a:solidFill>
                  <a:schemeClr val="lt1"/>
                </a:solidFill>
                <a:latin typeface="Source Sans Pro"/>
                <a:ea typeface="Source Sans Pro"/>
                <a:cs typeface="Source Sans Pro"/>
                <a:sym typeface="Source Sans Pro"/>
              </a:rPr>
              <a:t>SUSTAINMENT:</a:t>
            </a:r>
            <a:r>
              <a:rPr b="1" lang="en" sz="2400">
                <a:solidFill>
                  <a:srgbClr val="1B1E2B"/>
                </a:solidFill>
                <a:latin typeface="Source Sans Pro"/>
                <a:ea typeface="Source Sans Pro"/>
                <a:cs typeface="Source Sans Pro"/>
                <a:sym typeface="Source Sans Pro"/>
              </a:rPr>
              <a:t> Education and Training Ecosystem</a:t>
            </a:r>
            <a:endParaRPr sz="1100"/>
          </a:p>
        </p:txBody>
      </p:sp>
      <p:sp>
        <p:nvSpPr>
          <p:cNvPr id="379" name="Google Shape;379;p4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n" sz="1100"/>
              <a:t>15</a:t>
            </a:r>
            <a:endParaRPr sz="1100"/>
          </a:p>
        </p:txBody>
      </p:sp>
      <p:sp>
        <p:nvSpPr>
          <p:cNvPr id="380" name="Google Shape;380;p40"/>
          <p:cNvSpPr txBox="1"/>
          <p:nvPr/>
        </p:nvSpPr>
        <p:spPr>
          <a:xfrm>
            <a:off x="613453" y="1089007"/>
            <a:ext cx="5498327" cy="507831"/>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500" u="sng">
                <a:solidFill>
                  <a:srgbClr val="37B99B"/>
                </a:solidFill>
                <a:latin typeface="Source Sans Pro"/>
                <a:ea typeface="Source Sans Pro"/>
                <a:cs typeface="Source Sans Pro"/>
                <a:sym typeface="Source Sans Pro"/>
              </a:rPr>
              <a:t>Coming Soon: </a:t>
            </a:r>
            <a:r>
              <a:rPr lang="en" sz="1500">
                <a:solidFill>
                  <a:srgbClr val="37B99B"/>
                </a:solidFill>
                <a:latin typeface="Source Sans Pro"/>
                <a:ea typeface="Source Sans Pro"/>
                <a:cs typeface="Source Sans Pro"/>
                <a:sym typeface="Source Sans Pro"/>
              </a:rPr>
              <a:t>  </a:t>
            </a:r>
            <a:r>
              <a:rPr i="1" lang="en" sz="1500">
                <a:solidFill>
                  <a:schemeClr val="lt1"/>
                </a:solidFill>
                <a:latin typeface="Source Sans Pro"/>
                <a:ea typeface="Source Sans Pro"/>
                <a:cs typeface="Source Sans Pro"/>
                <a:sym typeface="Source Sans Pro"/>
              </a:rPr>
              <a:t>Governor’s Challenge Education Ecosystem</a:t>
            </a:r>
            <a:endParaRPr sz="1100"/>
          </a:p>
          <a:p>
            <a:pPr indent="0" lvl="0" marL="0" marR="0" rtl="0" algn="l">
              <a:spcBef>
                <a:spcPts val="0"/>
              </a:spcBef>
              <a:spcAft>
                <a:spcPts val="0"/>
              </a:spcAft>
              <a:buNone/>
            </a:pPr>
            <a:r>
              <a:t/>
            </a:r>
            <a:endParaRPr sz="1400">
              <a:solidFill>
                <a:schemeClr val="dk1"/>
              </a:solidFill>
              <a:latin typeface="Source Sans Pro"/>
              <a:ea typeface="Source Sans Pro"/>
              <a:cs typeface="Source Sans Pro"/>
              <a:sym typeface="Source Sans Pro"/>
            </a:endParaRPr>
          </a:p>
        </p:txBody>
      </p:sp>
      <p:sp>
        <p:nvSpPr>
          <p:cNvPr id="381" name="Google Shape;381;p40"/>
          <p:cNvSpPr txBox="1"/>
          <p:nvPr/>
        </p:nvSpPr>
        <p:spPr>
          <a:xfrm>
            <a:off x="348382" y="2024781"/>
            <a:ext cx="7911036" cy="3046988"/>
          </a:xfrm>
          <a:prstGeom prst="rect">
            <a:avLst/>
          </a:prstGeom>
          <a:noFill/>
          <a:ln>
            <a:noFill/>
          </a:ln>
        </p:spPr>
        <p:txBody>
          <a:bodyPr anchorCtr="0" anchor="t" bIns="34275" lIns="68575" spcFirstLastPara="1" rIns="68575" wrap="square" tIns="34275">
            <a:spAutoFit/>
          </a:bodyPr>
          <a:lstStyle/>
          <a:p>
            <a:pPr indent="-342900" lvl="0" marL="431800" marR="0" rtl="0" algn="l">
              <a:spcBef>
                <a:spcPts val="0"/>
              </a:spcBef>
              <a:spcAft>
                <a:spcPts val="0"/>
              </a:spcAft>
              <a:buClr>
                <a:srgbClr val="37B99B"/>
              </a:buClr>
              <a:buSzPts val="1400"/>
              <a:buFont typeface="Arial"/>
              <a:buChar char="•"/>
            </a:pPr>
            <a:r>
              <a:rPr b="1" lang="en" sz="1500">
                <a:solidFill>
                  <a:srgbClr val="37B99B"/>
                </a:solidFill>
                <a:latin typeface="Source Sans Pro"/>
                <a:ea typeface="Source Sans Pro"/>
                <a:cs typeface="Source Sans Pro"/>
                <a:sym typeface="Source Sans Pro"/>
              </a:rPr>
              <a:t>Goals:</a:t>
            </a:r>
            <a:endParaRPr sz="1100"/>
          </a:p>
          <a:p>
            <a:pPr indent="-260350" lvl="1" marL="711200" marR="0" rtl="0" algn="l">
              <a:lnSpc>
                <a:spcPct val="150000"/>
              </a:lnSpc>
              <a:spcBef>
                <a:spcPts val="0"/>
              </a:spcBef>
              <a:spcAft>
                <a:spcPts val="0"/>
              </a:spcAft>
              <a:buClr>
                <a:srgbClr val="999999"/>
              </a:buClr>
              <a:buSzPts val="1100"/>
              <a:buFont typeface="Arial"/>
              <a:buChar char="•"/>
            </a:pPr>
            <a:r>
              <a:rPr b="0" i="0" lang="en" sz="1400" u="none" cap="none" strike="noStrike">
                <a:solidFill>
                  <a:schemeClr val="lt1"/>
                </a:solidFill>
                <a:latin typeface="Source Sans Pro"/>
                <a:ea typeface="Source Sans Pro"/>
                <a:cs typeface="Source Sans Pro"/>
                <a:sym typeface="Source Sans Pro"/>
              </a:rPr>
              <a:t> Educate learners about military-connected culture, mental health, and suicide prevention.</a:t>
            </a:r>
            <a:endParaRPr sz="1100"/>
          </a:p>
          <a:p>
            <a:pPr indent="-260350" lvl="1" marL="711200" marR="0" rtl="0" algn="l">
              <a:lnSpc>
                <a:spcPct val="150000"/>
              </a:lnSpc>
              <a:spcBef>
                <a:spcPts val="0"/>
              </a:spcBef>
              <a:spcAft>
                <a:spcPts val="0"/>
              </a:spcAft>
              <a:buClr>
                <a:srgbClr val="999999"/>
              </a:buClr>
              <a:buSzPts val="1100"/>
              <a:buFont typeface="Arial"/>
              <a:buChar char="•"/>
            </a:pPr>
            <a:r>
              <a:rPr b="0" i="0" lang="en" sz="1400" u="none" cap="none" strike="noStrike">
                <a:solidFill>
                  <a:schemeClr val="lt1"/>
                </a:solidFill>
                <a:latin typeface="Source Sans Pro"/>
                <a:ea typeface="Source Sans Pro"/>
                <a:cs typeface="Source Sans Pro"/>
                <a:sym typeface="Source Sans Pro"/>
              </a:rPr>
              <a:t> Enhance community knowledge, equip learners with new skills, and increase learners confidence in using their new knowledge and skills. </a:t>
            </a:r>
            <a:endParaRPr sz="1100"/>
          </a:p>
          <a:p>
            <a:pPr indent="-260350" lvl="1" marL="711200" marR="0" rtl="0" algn="l">
              <a:lnSpc>
                <a:spcPct val="150000"/>
              </a:lnSpc>
              <a:spcBef>
                <a:spcPts val="0"/>
              </a:spcBef>
              <a:spcAft>
                <a:spcPts val="0"/>
              </a:spcAft>
              <a:buClr>
                <a:srgbClr val="999999"/>
              </a:buClr>
              <a:buSzPts val="1100"/>
              <a:buFont typeface="Arial"/>
              <a:buChar char="•"/>
            </a:pPr>
            <a:r>
              <a:rPr b="0" i="0" lang="en" sz="1400" u="none" cap="none" strike="noStrike">
                <a:solidFill>
                  <a:schemeClr val="lt1"/>
                </a:solidFill>
                <a:latin typeface="Source Sans Pro"/>
                <a:ea typeface="Source Sans Pro"/>
                <a:cs typeface="Source Sans Pro"/>
                <a:sym typeface="Source Sans Pro"/>
              </a:rPr>
              <a:t>Data Dashboards: Track utilization and effectiveness. </a:t>
            </a:r>
            <a:endParaRPr sz="1100"/>
          </a:p>
          <a:p>
            <a:pPr indent="-260350" lvl="1" marL="711200" marR="0" rtl="0" algn="l">
              <a:lnSpc>
                <a:spcPct val="150000"/>
              </a:lnSpc>
              <a:spcBef>
                <a:spcPts val="0"/>
              </a:spcBef>
              <a:spcAft>
                <a:spcPts val="0"/>
              </a:spcAft>
              <a:buClr>
                <a:srgbClr val="999999"/>
              </a:buClr>
              <a:buSzPts val="1100"/>
              <a:buFont typeface="Arial"/>
              <a:buChar char="•"/>
            </a:pPr>
            <a:r>
              <a:rPr b="0" i="0" lang="en" sz="1400" u="none" cap="none" strike="noStrike">
                <a:solidFill>
                  <a:schemeClr val="lt1"/>
                </a:solidFill>
                <a:latin typeface="Source Sans Pro"/>
                <a:ea typeface="Source Sans Pro"/>
                <a:cs typeface="Source Sans Pro"/>
                <a:sym typeface="Source Sans Pro"/>
              </a:rPr>
              <a:t>Training Evaluation: Allow state leadership to validate methods of delivery as effective means of training and intervention by conducting assessments and evaluating course impact on learners. </a:t>
            </a:r>
            <a:endParaRPr sz="1100"/>
          </a:p>
          <a:p>
            <a:pPr indent="-260350" lvl="1" marL="711200" marR="0" rtl="0" algn="l">
              <a:lnSpc>
                <a:spcPct val="150000"/>
              </a:lnSpc>
              <a:spcBef>
                <a:spcPts val="0"/>
              </a:spcBef>
              <a:spcAft>
                <a:spcPts val="0"/>
              </a:spcAft>
              <a:buClr>
                <a:srgbClr val="999999"/>
              </a:buClr>
              <a:buSzPts val="1100"/>
              <a:buFont typeface="Arial"/>
              <a:buChar char="•"/>
            </a:pPr>
            <a:r>
              <a:rPr b="0" i="0" lang="en" sz="1400" u="none" cap="none" strike="noStrike">
                <a:solidFill>
                  <a:schemeClr val="lt1"/>
                </a:solidFill>
                <a:latin typeface="Source Sans Pro"/>
                <a:ea typeface="Source Sans Pro"/>
                <a:cs typeface="Source Sans Pro"/>
                <a:sym typeface="Source Sans Pro"/>
              </a:rPr>
              <a:t>Supported Learning: Clinical Consultancy and Learner Support Center available to help learners implement the skills learned in courses.</a:t>
            </a:r>
            <a:endParaRPr sz="1100"/>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Source Sans Pro"/>
              <a:ea typeface="Source Sans Pro"/>
              <a:cs typeface="Source Sans Pro"/>
              <a:sym typeface="Source Sans Pro"/>
            </a:endParaRPr>
          </a:p>
        </p:txBody>
      </p:sp>
      <p:sp>
        <p:nvSpPr>
          <p:cNvPr id="382" name="Google Shape;382;p40"/>
          <p:cNvSpPr txBox="1"/>
          <p:nvPr/>
        </p:nvSpPr>
        <p:spPr>
          <a:xfrm>
            <a:off x="452675" y="1516950"/>
            <a:ext cx="6303946" cy="300082"/>
          </a:xfrm>
          <a:prstGeom prst="rect">
            <a:avLst/>
          </a:prstGeom>
          <a:noFill/>
          <a:ln>
            <a:noFill/>
          </a:ln>
        </p:spPr>
        <p:txBody>
          <a:bodyPr anchorCtr="0" anchor="t" bIns="34275" lIns="68575" spcFirstLastPara="1" rIns="68575" wrap="square" tIns="34275">
            <a:spAutoFit/>
          </a:bodyPr>
          <a:lstStyle/>
          <a:p>
            <a:pPr indent="-209550" lvl="0" marL="215900" marR="0" rtl="0" algn="l">
              <a:spcBef>
                <a:spcPts val="0"/>
              </a:spcBef>
              <a:spcAft>
                <a:spcPts val="0"/>
              </a:spcAft>
              <a:buClr>
                <a:srgbClr val="37B99B"/>
              </a:buClr>
              <a:buSzPts val="1500"/>
              <a:buFont typeface="Arial"/>
              <a:buChar char="•"/>
            </a:pPr>
            <a:r>
              <a:rPr b="1" lang="en" sz="1500">
                <a:solidFill>
                  <a:srgbClr val="37B99B"/>
                </a:solidFill>
                <a:latin typeface="Source Sans Pro"/>
                <a:ea typeface="Source Sans Pro"/>
                <a:cs typeface="Source Sans Pro"/>
                <a:sym typeface="Source Sans Pro"/>
              </a:rPr>
              <a:t>   Learning Community: </a:t>
            </a:r>
            <a:r>
              <a:rPr lang="en" sz="1400">
                <a:solidFill>
                  <a:schemeClr val="lt1"/>
                </a:solidFill>
                <a:latin typeface="Source Sans Pro"/>
                <a:ea typeface="Source Sans Pro"/>
                <a:cs typeface="Source Sans Pro"/>
                <a:sym typeface="Source Sans Pro"/>
              </a:rPr>
              <a:t>Customized and exclusive learning community</a:t>
            </a:r>
            <a:endParaRPr sz="1400">
              <a:solidFill>
                <a:schemeClr val="dk1"/>
              </a:solidFill>
              <a:latin typeface="Source Sans Pro"/>
              <a:ea typeface="Source Sans Pro"/>
              <a:cs typeface="Source Sans Pro"/>
              <a:sym typeface="Source Sans Pro"/>
            </a:endParaRPr>
          </a:p>
        </p:txBody>
      </p:sp>
      <p:pic>
        <p:nvPicPr>
          <p:cNvPr id="383" name="Google Shape;383;p40"/>
          <p:cNvPicPr preferRelativeResize="0"/>
          <p:nvPr/>
        </p:nvPicPr>
        <p:blipFill rotWithShape="1">
          <a:blip r:embed="rId4">
            <a:alphaModFix/>
          </a:blip>
          <a:srcRect b="0" l="0" r="0" t="0"/>
          <a:stretch/>
        </p:blipFill>
        <p:spPr>
          <a:xfrm>
            <a:off x="7247823" y="4494096"/>
            <a:ext cx="1503581" cy="361180"/>
          </a:xfrm>
          <a:prstGeom prst="rect">
            <a:avLst/>
          </a:prstGeom>
          <a:noFill/>
          <a:ln>
            <a:noFill/>
          </a:ln>
        </p:spPr>
      </p:pic>
      <p:sp>
        <p:nvSpPr>
          <p:cNvPr id="384" name="Google Shape;384;p40"/>
          <p:cNvSpPr txBox="1"/>
          <p:nvPr/>
        </p:nvSpPr>
        <p:spPr>
          <a:xfrm>
            <a:off x="781217" y="1750819"/>
            <a:ext cx="5486400" cy="484748"/>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400">
                <a:solidFill>
                  <a:schemeClr val="lt1"/>
                </a:solidFill>
                <a:latin typeface="Source Sans Pro"/>
                <a:ea typeface="Source Sans Pro"/>
                <a:cs typeface="Source Sans Pro"/>
                <a:sym typeface="Source Sans Pro"/>
              </a:rPr>
              <a:t>accessible to the Governor’s Challenge Teams for training.</a:t>
            </a:r>
            <a:endParaRPr sz="1400">
              <a:solidFill>
                <a:schemeClr val="dk1"/>
              </a:solidFill>
              <a:latin typeface="Source Sans Pro"/>
              <a:ea typeface="Source Sans Pro"/>
              <a:cs typeface="Source Sans Pro"/>
              <a:sym typeface="Source Sans Pro"/>
            </a:endParaRPr>
          </a:p>
          <a:p>
            <a:pPr indent="0" lvl="0" marL="0" marR="0" rtl="0" algn="l">
              <a:spcBef>
                <a:spcPts val="0"/>
              </a:spcBef>
              <a:spcAft>
                <a:spcPts val="0"/>
              </a:spcAft>
              <a:buNone/>
            </a:pPr>
            <a:r>
              <a:t/>
            </a:r>
            <a:endParaRPr sz="1400">
              <a:solidFill>
                <a:schemeClr val="dk1"/>
              </a:solidFill>
              <a:latin typeface="Source Sans Pro"/>
              <a:ea typeface="Source Sans Pro"/>
              <a:cs typeface="Source Sans Pro"/>
              <a:sym typeface="Source Sans Pr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1E2B"/>
        </a:solidFill>
      </p:bgPr>
    </p:bg>
    <p:spTree>
      <p:nvGrpSpPr>
        <p:cNvPr id="389" name="Shape 389"/>
        <p:cNvGrpSpPr/>
        <p:nvPr/>
      </p:nvGrpSpPr>
      <p:grpSpPr>
        <a:xfrm>
          <a:off x="0" y="0"/>
          <a:ext cx="0" cy="0"/>
          <a:chOff x="0" y="0"/>
          <a:chExt cx="0" cy="0"/>
        </a:xfrm>
      </p:grpSpPr>
      <p:sp>
        <p:nvSpPr>
          <p:cNvPr id="390" name="Google Shape;390;p4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sz="1100"/>
              <a:t>‹#›</a:t>
            </a:fld>
            <a:endParaRPr sz="1100"/>
          </a:p>
        </p:txBody>
      </p:sp>
      <p:cxnSp>
        <p:nvCxnSpPr>
          <p:cNvPr id="391" name="Google Shape;391;p41"/>
          <p:cNvCxnSpPr/>
          <p:nvPr/>
        </p:nvCxnSpPr>
        <p:spPr>
          <a:xfrm>
            <a:off x="4283384" y="1123895"/>
            <a:ext cx="598703" cy="0"/>
          </a:xfrm>
          <a:prstGeom prst="straightConnector1">
            <a:avLst/>
          </a:prstGeom>
          <a:noFill/>
          <a:ln cap="flat" cmpd="sng" w="9525">
            <a:solidFill>
              <a:srgbClr val="37B99B"/>
            </a:solidFill>
            <a:prstDash val="solid"/>
            <a:round/>
            <a:headEnd len="sm" w="sm" type="none"/>
            <a:tailEnd len="sm" w="sm" type="none"/>
          </a:ln>
        </p:spPr>
      </p:cxnSp>
      <p:sp>
        <p:nvSpPr>
          <p:cNvPr id="392" name="Google Shape;392;p41"/>
          <p:cNvSpPr txBox="1"/>
          <p:nvPr/>
        </p:nvSpPr>
        <p:spPr>
          <a:xfrm>
            <a:off x="3499056" y="1437394"/>
            <a:ext cx="2167358" cy="1133554"/>
          </a:xfrm>
          <a:prstGeom prst="rect">
            <a:avLst/>
          </a:prstGeom>
          <a:noFill/>
          <a:ln>
            <a:noFill/>
          </a:ln>
        </p:spPr>
        <p:txBody>
          <a:bodyPr anchorCtr="0" anchor="t" bIns="68575" lIns="68575" spcFirstLastPara="1" rIns="68575" wrap="square" tIns="68575">
            <a:noAutofit/>
          </a:bodyPr>
          <a:lstStyle/>
          <a:p>
            <a:pPr indent="0" lvl="0" marL="0" marR="0" rtl="0" algn="ctr">
              <a:spcBef>
                <a:spcPts val="0"/>
              </a:spcBef>
              <a:spcAft>
                <a:spcPts val="0"/>
              </a:spcAft>
              <a:buClr>
                <a:srgbClr val="7B8898"/>
              </a:buClr>
              <a:buSzPts val="1200"/>
              <a:buFont typeface="Source Sans Pro"/>
              <a:buNone/>
            </a:pPr>
            <a:r>
              <a:rPr b="1" lang="en" sz="1200">
                <a:solidFill>
                  <a:srgbClr val="7B8898"/>
                </a:solidFill>
                <a:latin typeface="Source Sans Pro"/>
                <a:ea typeface="Source Sans Pro"/>
                <a:cs typeface="Source Sans Pro"/>
                <a:sym typeface="Source Sans Pro"/>
              </a:rPr>
              <a:t>Tina Atherall, DSW, LMSW </a:t>
            </a:r>
            <a:endParaRPr b="1" sz="1200">
              <a:solidFill>
                <a:srgbClr val="7B8898"/>
              </a:solidFill>
              <a:latin typeface="Source Sans Pro"/>
              <a:ea typeface="Source Sans Pro"/>
              <a:cs typeface="Source Sans Pro"/>
              <a:sym typeface="Source Sans Pro"/>
            </a:endParaRPr>
          </a:p>
          <a:p>
            <a:pPr indent="0" lvl="0" marL="0" marR="0" rtl="0" algn="ctr">
              <a:spcBef>
                <a:spcPts val="0"/>
              </a:spcBef>
              <a:spcAft>
                <a:spcPts val="0"/>
              </a:spcAft>
              <a:buClr>
                <a:srgbClr val="7B8898"/>
              </a:buClr>
              <a:buSzPts val="1200"/>
              <a:buFont typeface="Source Sans Pro"/>
              <a:buNone/>
            </a:pPr>
            <a:r>
              <a:rPr lang="en" sz="1200">
                <a:solidFill>
                  <a:srgbClr val="7B8898"/>
                </a:solidFill>
                <a:latin typeface="Source Sans Pro"/>
                <a:ea typeface="Source Sans Pro"/>
                <a:cs typeface="Source Sans Pro"/>
                <a:sym typeface="Source Sans Pro"/>
              </a:rPr>
              <a:t>Chief Executive Officer </a:t>
            </a:r>
            <a:endParaRPr sz="1200">
              <a:solidFill>
                <a:srgbClr val="7B8898"/>
              </a:solidFill>
              <a:latin typeface="Source Sans Pro"/>
              <a:ea typeface="Source Sans Pro"/>
              <a:cs typeface="Source Sans Pro"/>
              <a:sym typeface="Source Sans Pro"/>
            </a:endParaRPr>
          </a:p>
          <a:p>
            <a:pPr indent="0" lvl="0" marL="0" marR="0" rtl="0" algn="ctr">
              <a:spcBef>
                <a:spcPts val="0"/>
              </a:spcBef>
              <a:spcAft>
                <a:spcPts val="0"/>
              </a:spcAft>
              <a:buClr>
                <a:srgbClr val="7B8898"/>
              </a:buClr>
              <a:buSzPts val="1200"/>
              <a:buFont typeface="Source Sans Pro"/>
              <a:buNone/>
            </a:pPr>
            <a:r>
              <a:rPr lang="en" sz="1200">
                <a:solidFill>
                  <a:srgbClr val="7B8898"/>
                </a:solidFill>
                <a:latin typeface="Source Sans Pro"/>
                <a:ea typeface="Source Sans Pro"/>
                <a:cs typeface="Source Sans Pro"/>
                <a:sym typeface="Source Sans Pro"/>
              </a:rPr>
              <a:t>tatherall@psycharmor.org</a:t>
            </a:r>
            <a:endParaRPr sz="1200">
              <a:solidFill>
                <a:srgbClr val="7B8898"/>
              </a:solidFill>
              <a:latin typeface="Source Sans Pro"/>
              <a:ea typeface="Source Sans Pro"/>
              <a:cs typeface="Source Sans Pro"/>
              <a:sym typeface="Source Sans Pro"/>
            </a:endParaRPr>
          </a:p>
          <a:p>
            <a:pPr indent="0" lvl="0" marL="0" marR="0" rtl="0" algn="ctr">
              <a:spcBef>
                <a:spcPts val="0"/>
              </a:spcBef>
              <a:spcAft>
                <a:spcPts val="0"/>
              </a:spcAft>
              <a:buClr>
                <a:schemeClr val="dk1"/>
              </a:buClr>
              <a:buSzPts val="1200"/>
              <a:buFont typeface="Source Sans Pro"/>
              <a:buNone/>
            </a:pPr>
            <a:r>
              <a:t/>
            </a:r>
            <a:endParaRPr b="1" sz="1200">
              <a:solidFill>
                <a:srgbClr val="7B8898"/>
              </a:solidFill>
              <a:latin typeface="Source Sans Pro"/>
              <a:ea typeface="Source Sans Pro"/>
              <a:cs typeface="Source Sans Pro"/>
              <a:sym typeface="Source Sans Pro"/>
            </a:endParaRPr>
          </a:p>
          <a:p>
            <a:pPr indent="0" lvl="0" marL="0" marR="0" rtl="0" algn="ctr">
              <a:spcBef>
                <a:spcPts val="0"/>
              </a:spcBef>
              <a:spcAft>
                <a:spcPts val="0"/>
              </a:spcAft>
              <a:buClr>
                <a:srgbClr val="7B8898"/>
              </a:buClr>
              <a:buSzPts val="1200"/>
              <a:buFont typeface="Source Sans Pro"/>
              <a:buNone/>
            </a:pPr>
            <a:r>
              <a:rPr b="1" lang="en" sz="1200">
                <a:solidFill>
                  <a:srgbClr val="7B8898"/>
                </a:solidFill>
                <a:latin typeface="Source Sans Pro"/>
                <a:ea typeface="Source Sans Pro"/>
                <a:cs typeface="Source Sans Pro"/>
                <a:sym typeface="Source Sans Pro"/>
              </a:rPr>
              <a:t>Carie Rodgers. PhD</a:t>
            </a:r>
            <a:endParaRPr b="1" sz="1200">
              <a:solidFill>
                <a:srgbClr val="7B8898"/>
              </a:solidFill>
              <a:latin typeface="Source Sans Pro"/>
              <a:ea typeface="Source Sans Pro"/>
              <a:cs typeface="Source Sans Pro"/>
              <a:sym typeface="Source Sans Pro"/>
            </a:endParaRPr>
          </a:p>
          <a:p>
            <a:pPr indent="0" lvl="0" marL="0" marR="0" rtl="0" algn="ctr">
              <a:spcBef>
                <a:spcPts val="0"/>
              </a:spcBef>
              <a:spcAft>
                <a:spcPts val="0"/>
              </a:spcAft>
              <a:buClr>
                <a:srgbClr val="7B8898"/>
              </a:buClr>
              <a:buSzPts val="1200"/>
              <a:buFont typeface="Source Sans Pro"/>
              <a:buNone/>
            </a:pPr>
            <a:r>
              <a:rPr lang="en" sz="1200">
                <a:solidFill>
                  <a:srgbClr val="7B8898"/>
                </a:solidFill>
                <a:latin typeface="Source Sans Pro"/>
                <a:ea typeface="Source Sans Pro"/>
                <a:cs typeface="Source Sans Pro"/>
                <a:sym typeface="Source Sans Pro"/>
              </a:rPr>
              <a:t>Chief Program Officer</a:t>
            </a:r>
            <a:endParaRPr sz="1200">
              <a:solidFill>
                <a:srgbClr val="7B8898"/>
              </a:solidFill>
              <a:latin typeface="Source Sans Pro"/>
              <a:ea typeface="Source Sans Pro"/>
              <a:cs typeface="Source Sans Pro"/>
              <a:sym typeface="Source Sans Pro"/>
            </a:endParaRPr>
          </a:p>
          <a:p>
            <a:pPr indent="0" lvl="0" marL="0" marR="0" rtl="0" algn="ctr">
              <a:spcBef>
                <a:spcPts val="0"/>
              </a:spcBef>
              <a:spcAft>
                <a:spcPts val="0"/>
              </a:spcAft>
              <a:buClr>
                <a:srgbClr val="7B8898"/>
              </a:buClr>
              <a:buSzPts val="1200"/>
              <a:buFont typeface="Source Sans Pro"/>
              <a:buNone/>
            </a:pPr>
            <a:r>
              <a:rPr lang="en" sz="1200">
                <a:solidFill>
                  <a:srgbClr val="7B8898"/>
                </a:solidFill>
                <a:latin typeface="Source Sans Pro"/>
                <a:ea typeface="Source Sans Pro"/>
                <a:cs typeface="Source Sans Pro"/>
                <a:sym typeface="Source Sans Pro"/>
              </a:rPr>
              <a:t>carie@psycharmor.org</a:t>
            </a:r>
            <a:endParaRPr sz="1200">
              <a:solidFill>
                <a:srgbClr val="7B8898"/>
              </a:solidFill>
              <a:latin typeface="Source Sans Pro"/>
              <a:ea typeface="Source Sans Pro"/>
              <a:cs typeface="Source Sans Pro"/>
              <a:sym typeface="Source Sans Pro"/>
            </a:endParaRPr>
          </a:p>
          <a:p>
            <a:pPr indent="0" lvl="0" marL="0" marR="0" rtl="0" algn="ctr">
              <a:spcBef>
                <a:spcPts val="0"/>
              </a:spcBef>
              <a:spcAft>
                <a:spcPts val="0"/>
              </a:spcAft>
              <a:buClr>
                <a:schemeClr val="dk1"/>
              </a:buClr>
              <a:buSzPts val="1200"/>
              <a:buFont typeface="Source Sans Pro"/>
              <a:buNone/>
            </a:pPr>
            <a:r>
              <a:t/>
            </a:r>
            <a:endParaRPr sz="1200">
              <a:solidFill>
                <a:srgbClr val="7B8898"/>
              </a:solidFill>
              <a:latin typeface="Source Sans Pro"/>
              <a:ea typeface="Source Sans Pro"/>
              <a:cs typeface="Source Sans Pro"/>
              <a:sym typeface="Source Sans Pro"/>
            </a:endParaRPr>
          </a:p>
          <a:p>
            <a:pPr indent="0" lvl="0" marL="0" marR="0" rtl="0" algn="ctr">
              <a:spcBef>
                <a:spcPts val="0"/>
              </a:spcBef>
              <a:spcAft>
                <a:spcPts val="0"/>
              </a:spcAft>
              <a:buClr>
                <a:schemeClr val="dk1"/>
              </a:buClr>
              <a:buSzPts val="1200"/>
              <a:buFont typeface="Source Sans Pro"/>
              <a:buNone/>
            </a:pPr>
            <a:r>
              <a:t/>
            </a:r>
            <a:endParaRPr sz="1200">
              <a:solidFill>
                <a:srgbClr val="7B8898"/>
              </a:solidFill>
              <a:latin typeface="Source Sans Pro"/>
              <a:ea typeface="Source Sans Pro"/>
              <a:cs typeface="Source Sans Pro"/>
              <a:sym typeface="Source Sans Pro"/>
            </a:endParaRPr>
          </a:p>
          <a:p>
            <a:pPr indent="0" lvl="0" marL="0" marR="0" rtl="0" algn="ctr">
              <a:spcBef>
                <a:spcPts val="0"/>
              </a:spcBef>
              <a:spcAft>
                <a:spcPts val="0"/>
              </a:spcAft>
              <a:buClr>
                <a:schemeClr val="dk1"/>
              </a:buClr>
              <a:buSzPts val="1200"/>
              <a:buFont typeface="Source Sans Pro"/>
              <a:buNone/>
            </a:pPr>
            <a:r>
              <a:t/>
            </a:r>
            <a:endParaRPr sz="1200">
              <a:solidFill>
                <a:srgbClr val="7B8898"/>
              </a:solidFill>
              <a:latin typeface="Source Sans Pro"/>
              <a:ea typeface="Source Sans Pro"/>
              <a:cs typeface="Source Sans Pro"/>
              <a:sym typeface="Source Sans Pro"/>
            </a:endParaRPr>
          </a:p>
          <a:p>
            <a:pPr indent="0" lvl="0" marL="0" marR="0" rtl="0" algn="ctr">
              <a:spcBef>
                <a:spcPts val="0"/>
              </a:spcBef>
              <a:spcAft>
                <a:spcPts val="0"/>
              </a:spcAft>
              <a:buClr>
                <a:schemeClr val="dk1"/>
              </a:buClr>
              <a:buSzPts val="1200"/>
              <a:buFont typeface="Source Sans Pro"/>
              <a:buNone/>
            </a:pPr>
            <a:r>
              <a:t/>
            </a:r>
            <a:endParaRPr b="1" sz="1200">
              <a:solidFill>
                <a:srgbClr val="7B8898"/>
              </a:solidFill>
              <a:latin typeface="Source Sans Pro"/>
              <a:ea typeface="Source Sans Pro"/>
              <a:cs typeface="Source Sans Pro"/>
              <a:sym typeface="Source Sans Pro"/>
            </a:endParaRPr>
          </a:p>
          <a:p>
            <a:pPr indent="0" lvl="0" marL="0" marR="0" rtl="0" algn="ctr">
              <a:spcBef>
                <a:spcPts val="0"/>
              </a:spcBef>
              <a:spcAft>
                <a:spcPts val="0"/>
              </a:spcAft>
              <a:buClr>
                <a:schemeClr val="dk1"/>
              </a:buClr>
              <a:buSzPts val="800"/>
              <a:buFont typeface="Arial"/>
              <a:buNone/>
            </a:pPr>
            <a:r>
              <a:rPr lang="en" sz="1200">
                <a:solidFill>
                  <a:srgbClr val="7B8898"/>
                </a:solidFill>
                <a:latin typeface="Source Sans Pro"/>
                <a:ea typeface="Source Sans Pro"/>
                <a:cs typeface="Source Sans Pro"/>
                <a:sym typeface="Source Sans Pro"/>
              </a:rPr>
              <a:t>www.psycharmor.org</a:t>
            </a:r>
            <a:endParaRPr sz="1200">
              <a:solidFill>
                <a:srgbClr val="7B8898"/>
              </a:solidFill>
              <a:latin typeface="Source Sans Pro"/>
              <a:ea typeface="Source Sans Pro"/>
              <a:cs typeface="Source Sans Pro"/>
              <a:sym typeface="Source Sans Pro"/>
            </a:endParaRPr>
          </a:p>
          <a:p>
            <a:pPr indent="0" lvl="0" marL="0" marR="0" rtl="0" algn="ctr">
              <a:spcBef>
                <a:spcPts val="0"/>
              </a:spcBef>
              <a:spcAft>
                <a:spcPts val="0"/>
              </a:spcAft>
              <a:buClr>
                <a:schemeClr val="dk1"/>
              </a:buClr>
              <a:buSzPts val="1200"/>
              <a:buFont typeface="Source Sans Pro"/>
              <a:buNone/>
            </a:pPr>
            <a:r>
              <a:t/>
            </a:r>
            <a:endParaRPr sz="1200">
              <a:solidFill>
                <a:srgbClr val="7B8898"/>
              </a:solidFill>
              <a:latin typeface="Source Sans Pro"/>
              <a:ea typeface="Source Sans Pro"/>
              <a:cs typeface="Source Sans Pro"/>
              <a:sym typeface="Source Sans Pro"/>
            </a:endParaRPr>
          </a:p>
        </p:txBody>
      </p:sp>
      <p:sp>
        <p:nvSpPr>
          <p:cNvPr id="393" name="Google Shape;393;p41"/>
          <p:cNvSpPr txBox="1"/>
          <p:nvPr/>
        </p:nvSpPr>
        <p:spPr>
          <a:xfrm>
            <a:off x="2421055" y="356271"/>
            <a:ext cx="4323361" cy="544648"/>
          </a:xfrm>
          <a:prstGeom prst="rect">
            <a:avLst/>
          </a:prstGeom>
          <a:noFill/>
          <a:ln>
            <a:noFill/>
          </a:ln>
        </p:spPr>
        <p:txBody>
          <a:bodyPr anchorCtr="0" anchor="t" bIns="68575" lIns="68575" spcFirstLastPara="1" rIns="68575" wrap="square" tIns="68575">
            <a:noAutofit/>
          </a:bodyPr>
          <a:lstStyle/>
          <a:p>
            <a:pPr indent="0" lvl="0" marL="0" marR="0" rtl="0" algn="ctr">
              <a:spcBef>
                <a:spcPts val="0"/>
              </a:spcBef>
              <a:spcAft>
                <a:spcPts val="0"/>
              </a:spcAft>
              <a:buClr>
                <a:schemeClr val="lt1"/>
              </a:buClr>
              <a:buSzPts val="5000"/>
              <a:buFont typeface="Source Sans Pro"/>
              <a:buNone/>
            </a:pPr>
            <a:r>
              <a:rPr lang="en" sz="5000">
                <a:solidFill>
                  <a:schemeClr val="lt1"/>
                </a:solidFill>
                <a:latin typeface="Source Sans Pro"/>
                <a:ea typeface="Source Sans Pro"/>
                <a:cs typeface="Source Sans Pro"/>
                <a:sym typeface="Source Sans Pro"/>
              </a:rPr>
              <a:t>THANK YOU</a:t>
            </a:r>
            <a:endParaRPr sz="5000">
              <a:solidFill>
                <a:schemeClr val="lt1"/>
              </a:solidFill>
              <a:latin typeface="Source Sans Pro"/>
              <a:ea typeface="Source Sans Pro"/>
              <a:cs typeface="Source Sans Pro"/>
              <a:sym typeface="Source Sans Pro"/>
            </a:endParaRPr>
          </a:p>
        </p:txBody>
      </p:sp>
      <p:pic>
        <p:nvPicPr>
          <p:cNvPr id="394" name="Google Shape;394;p41"/>
          <p:cNvPicPr preferRelativeResize="0"/>
          <p:nvPr/>
        </p:nvPicPr>
        <p:blipFill rotWithShape="1">
          <a:blip r:embed="rId3">
            <a:alphaModFix/>
          </a:blip>
          <a:srcRect b="0" l="0" r="0" t="0"/>
          <a:stretch/>
        </p:blipFill>
        <p:spPr>
          <a:xfrm>
            <a:off x="-2861152" y="4076531"/>
            <a:ext cx="12083959" cy="4816995"/>
          </a:xfrm>
          <a:prstGeom prst="rect">
            <a:avLst/>
          </a:prstGeom>
          <a:noFill/>
          <a:ln>
            <a:noFill/>
          </a:ln>
        </p:spPr>
      </p:pic>
      <p:pic>
        <p:nvPicPr>
          <p:cNvPr id="395" name="Google Shape;395;p41"/>
          <p:cNvPicPr preferRelativeResize="0"/>
          <p:nvPr/>
        </p:nvPicPr>
        <p:blipFill rotWithShape="1">
          <a:blip r:embed="rId4">
            <a:alphaModFix/>
          </a:blip>
          <a:srcRect b="0" l="0" r="0" t="0"/>
          <a:stretch/>
        </p:blipFill>
        <p:spPr>
          <a:xfrm>
            <a:off x="3443517" y="3070342"/>
            <a:ext cx="2445011" cy="587324"/>
          </a:xfrm>
          <a:prstGeom prst="rect">
            <a:avLst/>
          </a:prstGeom>
          <a:noFill/>
          <a:ln>
            <a:noFill/>
          </a:ln>
        </p:spPr>
      </p:pic>
    </p:spTree>
  </p:cSld>
  <p:clrMapOvr>
    <a:masterClrMapping/>
  </p:clrMapOvr>
  <mc:AlternateContent>
    <mc:Choice Requires="p14">
      <p:transition spd="slow" p14:dur="1200">
        <p14:prism dir="l"/>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1E2B"/>
        </a:solidFill>
      </p:bgPr>
    </p:bg>
    <p:spTree>
      <p:nvGrpSpPr>
        <p:cNvPr id="136" name="Shape 136"/>
        <p:cNvGrpSpPr/>
        <p:nvPr/>
      </p:nvGrpSpPr>
      <p:grpSpPr>
        <a:xfrm>
          <a:off x="0" y="0"/>
          <a:ext cx="0" cy="0"/>
          <a:chOff x="0" y="0"/>
          <a:chExt cx="0" cy="0"/>
        </a:xfrm>
      </p:grpSpPr>
      <p:sp>
        <p:nvSpPr>
          <p:cNvPr id="137" name="Google Shape;137;p26"/>
          <p:cNvSpPr txBox="1"/>
          <p:nvPr/>
        </p:nvSpPr>
        <p:spPr>
          <a:xfrm>
            <a:off x="0" y="-1"/>
            <a:ext cx="9156717" cy="1568056"/>
          </a:xfrm>
          <a:prstGeom prst="rect">
            <a:avLst/>
          </a:prstGeom>
          <a:solidFill>
            <a:srgbClr val="D9DADE"/>
          </a:solidFill>
          <a:ln>
            <a:noFill/>
          </a:ln>
        </p:spPr>
        <p:txBody>
          <a:bodyPr anchorCtr="0" anchor="ctr" bIns="34275" lIns="68575" spcFirstLastPara="1" rIns="68575" wrap="square" tIns="34275">
            <a:normAutofit/>
          </a:bodyPr>
          <a:lstStyle/>
          <a:p>
            <a:pPr indent="0" lvl="0" marL="0" marR="0" rtl="0" algn="r">
              <a:lnSpc>
                <a:spcPct val="90000"/>
              </a:lnSpc>
              <a:spcBef>
                <a:spcPts val="0"/>
              </a:spcBef>
              <a:spcAft>
                <a:spcPts val="0"/>
              </a:spcAft>
              <a:buClr>
                <a:srgbClr val="FFFFFF"/>
              </a:buClr>
              <a:buSzPts val="3300"/>
              <a:buFont typeface="Source Sans Pro"/>
              <a:buNone/>
            </a:pPr>
            <a:r>
              <a:rPr lang="en" sz="3300">
                <a:solidFill>
                  <a:srgbClr val="FFFFFF"/>
                </a:solidFill>
                <a:latin typeface="Source Sans Pro"/>
                <a:ea typeface="Source Sans Pro"/>
                <a:cs typeface="Source Sans Pro"/>
                <a:sym typeface="Source Sans Pro"/>
              </a:rPr>
              <a:t> </a:t>
            </a:r>
            <a:endParaRPr sz="3300">
              <a:solidFill>
                <a:srgbClr val="FFFFFF"/>
              </a:solidFill>
              <a:latin typeface="Source Sans Pro"/>
              <a:ea typeface="Source Sans Pro"/>
              <a:cs typeface="Source Sans Pro"/>
              <a:sym typeface="Source Sans Pro"/>
            </a:endParaRPr>
          </a:p>
        </p:txBody>
      </p:sp>
      <p:pic>
        <p:nvPicPr>
          <p:cNvPr id="138" name="Google Shape;138;p26"/>
          <p:cNvPicPr preferRelativeResize="0"/>
          <p:nvPr/>
        </p:nvPicPr>
        <p:blipFill rotWithShape="1">
          <a:blip r:embed="rId3">
            <a:alphaModFix/>
          </a:blip>
          <a:srcRect b="0" l="0" r="0" t="0"/>
          <a:stretch/>
        </p:blipFill>
        <p:spPr>
          <a:xfrm>
            <a:off x="-1321087" y="-216569"/>
            <a:ext cx="7031274" cy="2136809"/>
          </a:xfrm>
          <a:prstGeom prst="rect">
            <a:avLst/>
          </a:prstGeom>
          <a:noFill/>
          <a:ln>
            <a:noFill/>
          </a:ln>
          <a:effectLst>
            <a:outerShdw blurRad="165100" rotWithShape="0" algn="ctr" dir="5400000" dist="50800">
              <a:srgbClr val="757784">
                <a:alpha val="56862"/>
              </a:srgbClr>
            </a:outerShdw>
          </a:effectLst>
        </p:spPr>
      </p:pic>
      <p:pic>
        <p:nvPicPr>
          <p:cNvPr id="139" name="Google Shape;139;p26"/>
          <p:cNvPicPr preferRelativeResize="0"/>
          <p:nvPr/>
        </p:nvPicPr>
        <p:blipFill rotWithShape="1">
          <a:blip r:embed="rId4">
            <a:alphaModFix/>
          </a:blip>
          <a:srcRect b="0" l="0" r="0" t="0"/>
          <a:stretch/>
        </p:blipFill>
        <p:spPr>
          <a:xfrm rot="10800000">
            <a:off x="-620829" y="1395221"/>
            <a:ext cx="10315876" cy="1882049"/>
          </a:xfrm>
          <a:prstGeom prst="rect">
            <a:avLst/>
          </a:prstGeom>
          <a:noFill/>
          <a:ln>
            <a:noFill/>
          </a:ln>
        </p:spPr>
      </p:pic>
      <p:sp>
        <p:nvSpPr>
          <p:cNvPr id="140" name="Google Shape;140;p26"/>
          <p:cNvSpPr txBox="1"/>
          <p:nvPr>
            <p:ph type="title"/>
          </p:nvPr>
        </p:nvSpPr>
        <p:spPr>
          <a:xfrm>
            <a:off x="763260" y="273065"/>
            <a:ext cx="2862581" cy="1207008"/>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rgbClr val="37B99B"/>
              </a:buClr>
              <a:buSzPct val="100000"/>
              <a:buFont typeface="Source Sans Pro"/>
              <a:buNone/>
            </a:pPr>
            <a:r>
              <a:rPr b="1" lang="en" sz="5000">
                <a:solidFill>
                  <a:srgbClr val="37B99B"/>
                </a:solidFill>
                <a:latin typeface="Source Sans Pro"/>
                <a:ea typeface="Source Sans Pro"/>
                <a:cs typeface="Source Sans Pro"/>
                <a:sym typeface="Source Sans Pro"/>
              </a:rPr>
              <a:t>Key Topics</a:t>
            </a:r>
            <a:endParaRPr b="1" sz="5000">
              <a:solidFill>
                <a:srgbClr val="37B99B"/>
              </a:solidFill>
              <a:latin typeface="Source Sans Pro"/>
              <a:ea typeface="Source Sans Pro"/>
              <a:cs typeface="Source Sans Pro"/>
              <a:sym typeface="Source Sans Pro"/>
            </a:endParaRPr>
          </a:p>
        </p:txBody>
      </p:sp>
      <p:sp>
        <p:nvSpPr>
          <p:cNvPr id="141" name="Google Shape;141;p26"/>
          <p:cNvSpPr txBox="1"/>
          <p:nvPr>
            <p:ph idx="1" type="body"/>
          </p:nvPr>
        </p:nvSpPr>
        <p:spPr>
          <a:xfrm>
            <a:off x="-269855" y="1776974"/>
            <a:ext cx="9352523" cy="3200749"/>
          </a:xfrm>
          <a:prstGeom prst="rect">
            <a:avLst/>
          </a:prstGeom>
          <a:noFill/>
          <a:ln>
            <a:noFill/>
          </a:ln>
        </p:spPr>
        <p:txBody>
          <a:bodyPr anchorCtr="0" anchor="t" bIns="34275" lIns="68575" spcFirstLastPara="1" rIns="68575" wrap="square" tIns="34275">
            <a:normAutofit/>
          </a:bodyPr>
          <a:lstStyle/>
          <a:p>
            <a:pPr indent="-177800" lvl="3" marL="1206500" rtl="0" algn="l">
              <a:lnSpc>
                <a:spcPct val="90000"/>
              </a:lnSpc>
              <a:spcBef>
                <a:spcPts val="0"/>
              </a:spcBef>
              <a:spcAft>
                <a:spcPts val="0"/>
              </a:spcAft>
              <a:buClr>
                <a:srgbClr val="37B99B"/>
              </a:buClr>
              <a:buSzPts val="1800"/>
              <a:buChar char="•"/>
            </a:pPr>
            <a:r>
              <a:rPr lang="en" sz="1800">
                <a:solidFill>
                  <a:schemeClr val="lt1"/>
                </a:solidFill>
                <a:latin typeface="Source Sans Pro"/>
                <a:ea typeface="Source Sans Pro"/>
                <a:cs typeface="Source Sans Pro"/>
                <a:sym typeface="Source Sans Pro"/>
              </a:rPr>
              <a:t>Education Strategies:  Psych/Armor Suicide Prevention, Intervention, Postvention</a:t>
            </a:r>
            <a:endParaRPr sz="1800">
              <a:solidFill>
                <a:schemeClr val="lt1"/>
              </a:solidFill>
              <a:latin typeface="Source Sans Pro"/>
              <a:ea typeface="Source Sans Pro"/>
              <a:cs typeface="Source Sans Pro"/>
              <a:sym typeface="Source Sans Pro"/>
            </a:endParaRPr>
          </a:p>
          <a:p>
            <a:pPr indent="-177800" lvl="3" marL="1206500" rtl="0" algn="l">
              <a:lnSpc>
                <a:spcPct val="90000"/>
              </a:lnSpc>
              <a:spcBef>
                <a:spcPts val="400"/>
              </a:spcBef>
              <a:spcAft>
                <a:spcPts val="0"/>
              </a:spcAft>
              <a:buClr>
                <a:srgbClr val="37B99B"/>
              </a:buClr>
              <a:buSzPts val="1800"/>
              <a:buChar char="•"/>
            </a:pPr>
            <a:r>
              <a:rPr lang="en" sz="1800">
                <a:solidFill>
                  <a:schemeClr val="lt1"/>
                </a:solidFill>
                <a:latin typeface="Source Sans Pro"/>
                <a:ea typeface="Source Sans Pro"/>
                <a:cs typeface="Source Sans Pro"/>
                <a:sym typeface="Source Sans Pro"/>
              </a:rPr>
              <a:t>Case Studies:</a:t>
            </a:r>
            <a:endParaRPr sz="1800">
              <a:solidFill>
                <a:schemeClr val="lt1"/>
              </a:solidFill>
              <a:latin typeface="Source Sans Pro"/>
              <a:ea typeface="Source Sans Pro"/>
              <a:cs typeface="Source Sans Pro"/>
              <a:sym typeface="Source Sans Pro"/>
            </a:endParaRPr>
          </a:p>
          <a:p>
            <a:pPr indent="-177800" lvl="4" marL="1549400" rtl="0" algn="l">
              <a:lnSpc>
                <a:spcPct val="90000"/>
              </a:lnSpc>
              <a:spcBef>
                <a:spcPts val="400"/>
              </a:spcBef>
              <a:spcAft>
                <a:spcPts val="0"/>
              </a:spcAft>
              <a:buClr>
                <a:srgbClr val="757784"/>
              </a:buClr>
              <a:buSzPts val="1800"/>
              <a:buChar char="•"/>
            </a:pPr>
            <a:r>
              <a:rPr lang="en" sz="1800">
                <a:solidFill>
                  <a:schemeClr val="lt1"/>
                </a:solidFill>
                <a:latin typeface="Source Sans Pro"/>
                <a:ea typeface="Source Sans Pro"/>
                <a:cs typeface="Source Sans Pro"/>
                <a:sym typeface="Source Sans Pro"/>
              </a:rPr>
              <a:t>Collaboration</a:t>
            </a:r>
            <a:endParaRPr sz="1800">
              <a:solidFill>
                <a:schemeClr val="lt1"/>
              </a:solidFill>
              <a:latin typeface="Source Sans Pro"/>
              <a:ea typeface="Source Sans Pro"/>
              <a:cs typeface="Source Sans Pro"/>
              <a:sym typeface="Source Sans Pro"/>
            </a:endParaRPr>
          </a:p>
          <a:p>
            <a:pPr indent="-177800" lvl="4" marL="1549400" rtl="0" algn="l">
              <a:lnSpc>
                <a:spcPct val="90000"/>
              </a:lnSpc>
              <a:spcBef>
                <a:spcPts val="400"/>
              </a:spcBef>
              <a:spcAft>
                <a:spcPts val="0"/>
              </a:spcAft>
              <a:buClr>
                <a:srgbClr val="757784"/>
              </a:buClr>
              <a:buSzPts val="1800"/>
              <a:buChar char="•"/>
            </a:pPr>
            <a:r>
              <a:rPr lang="en" sz="1800">
                <a:solidFill>
                  <a:schemeClr val="lt1"/>
                </a:solidFill>
                <a:latin typeface="Source Sans Pro"/>
                <a:ea typeface="Source Sans Pro"/>
                <a:cs typeface="Source Sans Pro"/>
                <a:sym typeface="Source Sans Pro"/>
              </a:rPr>
              <a:t>Assessing Statewide Training</a:t>
            </a:r>
            <a:endParaRPr sz="1100"/>
          </a:p>
          <a:p>
            <a:pPr indent="-177800" lvl="3" marL="1206500" rtl="0" algn="l">
              <a:lnSpc>
                <a:spcPct val="90000"/>
              </a:lnSpc>
              <a:spcBef>
                <a:spcPts val="400"/>
              </a:spcBef>
              <a:spcAft>
                <a:spcPts val="0"/>
              </a:spcAft>
              <a:buClr>
                <a:srgbClr val="37B99B"/>
              </a:buClr>
              <a:buSzPts val="1800"/>
              <a:buChar char="•"/>
            </a:pPr>
            <a:r>
              <a:rPr lang="en" sz="1800">
                <a:solidFill>
                  <a:schemeClr val="lt1"/>
                </a:solidFill>
                <a:latin typeface="Source Sans Pro"/>
                <a:ea typeface="Source Sans Pro"/>
                <a:cs typeface="Source Sans Pro"/>
                <a:sym typeface="Source Sans Pro"/>
              </a:rPr>
              <a:t>Workforce Development Training </a:t>
            </a:r>
            <a:endParaRPr sz="1800">
              <a:solidFill>
                <a:schemeClr val="lt1"/>
              </a:solidFill>
              <a:latin typeface="Source Sans Pro"/>
              <a:ea typeface="Source Sans Pro"/>
              <a:cs typeface="Source Sans Pro"/>
              <a:sym typeface="Source Sans Pro"/>
            </a:endParaRPr>
          </a:p>
          <a:p>
            <a:pPr indent="-177800" lvl="4" marL="1549400" rtl="0" algn="l">
              <a:lnSpc>
                <a:spcPct val="90000"/>
              </a:lnSpc>
              <a:spcBef>
                <a:spcPts val="400"/>
              </a:spcBef>
              <a:spcAft>
                <a:spcPts val="0"/>
              </a:spcAft>
              <a:buClr>
                <a:srgbClr val="757784"/>
              </a:buClr>
              <a:buSzPts val="1800"/>
              <a:buChar char="•"/>
            </a:pPr>
            <a:r>
              <a:rPr lang="en" sz="1800">
                <a:solidFill>
                  <a:schemeClr val="lt1"/>
                </a:solidFill>
                <a:latin typeface="Source Sans Pro"/>
                <a:ea typeface="Source Sans Pro"/>
                <a:cs typeface="Source Sans Pro"/>
                <a:sym typeface="Source Sans Pro"/>
              </a:rPr>
              <a:t>Employers (New Hampshire as the case example) </a:t>
            </a:r>
            <a:endParaRPr sz="1100"/>
          </a:p>
          <a:p>
            <a:pPr indent="-177800" lvl="4" marL="1549400" rtl="0" algn="l">
              <a:lnSpc>
                <a:spcPct val="90000"/>
              </a:lnSpc>
              <a:spcBef>
                <a:spcPts val="400"/>
              </a:spcBef>
              <a:spcAft>
                <a:spcPts val="0"/>
              </a:spcAft>
              <a:buClr>
                <a:srgbClr val="757784"/>
              </a:buClr>
              <a:buSzPts val="1800"/>
              <a:buChar char="•"/>
            </a:pPr>
            <a:r>
              <a:rPr lang="en" sz="1800">
                <a:solidFill>
                  <a:schemeClr val="lt1"/>
                </a:solidFill>
                <a:latin typeface="Source Sans Pro"/>
                <a:ea typeface="Source Sans Pro"/>
                <a:cs typeface="Source Sans Pro"/>
                <a:sym typeface="Source Sans Pro"/>
              </a:rPr>
              <a:t>Healthcare provider training </a:t>
            </a:r>
            <a:endParaRPr sz="1800">
              <a:solidFill>
                <a:schemeClr val="lt1"/>
              </a:solidFill>
              <a:latin typeface="Source Sans Pro"/>
              <a:ea typeface="Source Sans Pro"/>
              <a:cs typeface="Source Sans Pro"/>
              <a:sym typeface="Source Sans Pro"/>
            </a:endParaRPr>
          </a:p>
          <a:p>
            <a:pPr indent="-177800" lvl="3" marL="1206500" rtl="0" algn="l">
              <a:lnSpc>
                <a:spcPct val="90000"/>
              </a:lnSpc>
              <a:spcBef>
                <a:spcPts val="400"/>
              </a:spcBef>
              <a:spcAft>
                <a:spcPts val="0"/>
              </a:spcAft>
              <a:buClr>
                <a:srgbClr val="37B99B"/>
              </a:buClr>
              <a:buSzPts val="1800"/>
              <a:buChar char="•"/>
            </a:pPr>
            <a:r>
              <a:rPr lang="en" sz="1800">
                <a:solidFill>
                  <a:schemeClr val="lt1"/>
                </a:solidFill>
                <a:latin typeface="Source Sans Pro"/>
                <a:ea typeface="Source Sans Pro"/>
                <a:cs typeface="Source Sans Pro"/>
                <a:sym typeface="Source Sans Pro"/>
              </a:rPr>
              <a:t>Sustainability:  Logic Models </a:t>
            </a:r>
            <a:endParaRPr sz="1800">
              <a:solidFill>
                <a:schemeClr val="lt1"/>
              </a:solidFill>
              <a:latin typeface="Source Sans Pro"/>
              <a:ea typeface="Source Sans Pro"/>
              <a:cs typeface="Source Sans Pro"/>
              <a:sym typeface="Source Sans Pro"/>
            </a:endParaRPr>
          </a:p>
          <a:p>
            <a:pPr indent="-177800" lvl="4" marL="1549400" rtl="0" algn="l">
              <a:lnSpc>
                <a:spcPct val="90000"/>
              </a:lnSpc>
              <a:spcBef>
                <a:spcPts val="400"/>
              </a:spcBef>
              <a:spcAft>
                <a:spcPts val="0"/>
              </a:spcAft>
              <a:buClr>
                <a:srgbClr val="757784"/>
              </a:buClr>
              <a:buSzPts val="1800"/>
              <a:buChar char="•"/>
            </a:pPr>
            <a:r>
              <a:rPr lang="en" sz="1800">
                <a:solidFill>
                  <a:schemeClr val="lt1"/>
                </a:solidFill>
                <a:latin typeface="Source Sans Pro"/>
                <a:ea typeface="Source Sans Pro"/>
                <a:cs typeface="Source Sans Pro"/>
                <a:sym typeface="Source Sans Pro"/>
              </a:rPr>
              <a:t>Outputs</a:t>
            </a:r>
            <a:endParaRPr sz="1100"/>
          </a:p>
          <a:p>
            <a:pPr indent="-177800" lvl="4" marL="1549400" rtl="0" algn="l">
              <a:lnSpc>
                <a:spcPct val="90000"/>
              </a:lnSpc>
              <a:spcBef>
                <a:spcPts val="400"/>
              </a:spcBef>
              <a:spcAft>
                <a:spcPts val="0"/>
              </a:spcAft>
              <a:buClr>
                <a:srgbClr val="757784"/>
              </a:buClr>
              <a:buSzPts val="1800"/>
              <a:buChar char="•"/>
            </a:pPr>
            <a:r>
              <a:rPr lang="en" sz="1800">
                <a:solidFill>
                  <a:schemeClr val="lt1"/>
                </a:solidFill>
                <a:latin typeface="Source Sans Pro"/>
                <a:ea typeface="Source Sans Pro"/>
                <a:cs typeface="Source Sans Pro"/>
                <a:sym typeface="Source Sans Pro"/>
              </a:rPr>
              <a:t>Evaluation</a:t>
            </a:r>
            <a:endParaRPr sz="1800">
              <a:solidFill>
                <a:schemeClr val="lt1"/>
              </a:solidFill>
              <a:latin typeface="Source Sans Pro"/>
              <a:ea typeface="Source Sans Pro"/>
              <a:cs typeface="Source Sans Pro"/>
              <a:sym typeface="Source Sans Pro"/>
            </a:endParaRPr>
          </a:p>
          <a:p>
            <a:pPr indent="-76200" lvl="4" marL="1549400" rtl="0" algn="l">
              <a:lnSpc>
                <a:spcPct val="90000"/>
              </a:lnSpc>
              <a:spcBef>
                <a:spcPts val="400"/>
              </a:spcBef>
              <a:spcAft>
                <a:spcPts val="0"/>
              </a:spcAft>
              <a:buClr>
                <a:srgbClr val="757784"/>
              </a:buClr>
              <a:buSzPts val="1500"/>
              <a:buNone/>
            </a:pPr>
            <a:r>
              <a:t/>
            </a:r>
            <a:endParaRPr sz="1500">
              <a:solidFill>
                <a:schemeClr val="lt1"/>
              </a:solidFill>
              <a:latin typeface="Source Sans Pro"/>
              <a:ea typeface="Source Sans Pro"/>
              <a:cs typeface="Source Sans Pro"/>
              <a:sym typeface="Source Sans Pro"/>
            </a:endParaRPr>
          </a:p>
          <a:p>
            <a:pPr indent="0" lvl="4" marL="1371600" rtl="0" algn="l">
              <a:lnSpc>
                <a:spcPct val="90000"/>
              </a:lnSpc>
              <a:spcBef>
                <a:spcPts val="400"/>
              </a:spcBef>
              <a:spcAft>
                <a:spcPts val="0"/>
              </a:spcAft>
              <a:buClr>
                <a:srgbClr val="757784"/>
              </a:buClr>
              <a:buSzPts val="1500"/>
              <a:buNone/>
            </a:pPr>
            <a:r>
              <a:t/>
            </a:r>
            <a:endParaRPr sz="1500">
              <a:solidFill>
                <a:schemeClr val="lt1"/>
              </a:solidFill>
              <a:latin typeface="Source Sans Pro"/>
              <a:ea typeface="Source Sans Pro"/>
              <a:cs typeface="Source Sans Pro"/>
              <a:sym typeface="Source Sans Pro"/>
            </a:endParaRPr>
          </a:p>
          <a:p>
            <a:pPr indent="-76200" lvl="0" marL="177800" rtl="0" algn="l">
              <a:lnSpc>
                <a:spcPct val="90000"/>
              </a:lnSpc>
              <a:spcBef>
                <a:spcPts val="800"/>
              </a:spcBef>
              <a:spcAft>
                <a:spcPts val="0"/>
              </a:spcAft>
              <a:buClr>
                <a:schemeClr val="dk1"/>
              </a:buClr>
              <a:buSzPts val="1500"/>
              <a:buFont typeface="Noto Sans Symbols"/>
              <a:buNone/>
            </a:pPr>
            <a:r>
              <a:t/>
            </a:r>
            <a:endParaRPr sz="1500">
              <a:solidFill>
                <a:schemeClr val="lt1"/>
              </a:solidFill>
              <a:latin typeface="Source Sans Pro"/>
              <a:ea typeface="Source Sans Pro"/>
              <a:cs typeface="Source Sans Pro"/>
              <a:sym typeface="Source Sans Pro"/>
            </a:endParaRPr>
          </a:p>
        </p:txBody>
      </p:sp>
      <p:sp>
        <p:nvSpPr>
          <p:cNvPr id="142" name="Google Shape;142;p2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n" sz="1100"/>
              <a:t>2</a:t>
            </a:r>
            <a:endParaRPr sz="1100"/>
          </a:p>
        </p:txBody>
      </p:sp>
      <p:pic>
        <p:nvPicPr>
          <p:cNvPr id="143" name="Google Shape;143;p26"/>
          <p:cNvPicPr preferRelativeResize="0"/>
          <p:nvPr/>
        </p:nvPicPr>
        <p:blipFill rotWithShape="1">
          <a:blip r:embed="rId5">
            <a:alphaModFix/>
          </a:blip>
          <a:srcRect b="0" l="0" r="0" t="0"/>
          <a:stretch/>
        </p:blipFill>
        <p:spPr>
          <a:xfrm>
            <a:off x="7247823" y="4494096"/>
            <a:ext cx="1503581" cy="36118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1E2B"/>
        </a:solidFill>
      </p:bgPr>
    </p:bg>
    <p:spTree>
      <p:nvGrpSpPr>
        <p:cNvPr id="147" name="Shape 147"/>
        <p:cNvGrpSpPr/>
        <p:nvPr/>
      </p:nvGrpSpPr>
      <p:grpSpPr>
        <a:xfrm>
          <a:off x="0" y="0"/>
          <a:ext cx="0" cy="0"/>
          <a:chOff x="0" y="0"/>
          <a:chExt cx="0" cy="0"/>
        </a:xfrm>
      </p:grpSpPr>
      <p:sp>
        <p:nvSpPr>
          <p:cNvPr id="148" name="Google Shape;148;p27"/>
          <p:cNvSpPr txBox="1"/>
          <p:nvPr/>
        </p:nvSpPr>
        <p:spPr>
          <a:xfrm>
            <a:off x="0" y="0"/>
            <a:ext cx="4122019" cy="5143500"/>
          </a:xfrm>
          <a:prstGeom prst="rect">
            <a:avLst/>
          </a:prstGeom>
          <a:solidFill>
            <a:srgbClr val="37B99B"/>
          </a:solidFill>
          <a:ln>
            <a:noFill/>
          </a:ln>
        </p:spPr>
        <p:txBody>
          <a:bodyPr anchorCtr="0" anchor="ctr" bIns="34275" lIns="68575" spcFirstLastPara="1" rIns="68575" wrap="square" tIns="34275">
            <a:normAutofit/>
          </a:bodyPr>
          <a:lstStyle/>
          <a:p>
            <a:pPr indent="0" lvl="0" marL="0" marR="0" rtl="0" algn="r">
              <a:lnSpc>
                <a:spcPct val="90000"/>
              </a:lnSpc>
              <a:spcBef>
                <a:spcPts val="0"/>
              </a:spcBef>
              <a:spcAft>
                <a:spcPts val="0"/>
              </a:spcAft>
              <a:buClr>
                <a:srgbClr val="FFFFFF"/>
              </a:buClr>
              <a:buSzPts val="3300"/>
              <a:buFont typeface="Source Sans Pro"/>
              <a:buNone/>
            </a:pPr>
            <a:r>
              <a:rPr lang="en" sz="3300">
                <a:solidFill>
                  <a:srgbClr val="FFFFFF"/>
                </a:solidFill>
                <a:latin typeface="Source Sans Pro"/>
                <a:ea typeface="Source Sans Pro"/>
                <a:cs typeface="Source Sans Pro"/>
                <a:sym typeface="Source Sans Pro"/>
              </a:rPr>
              <a:t> </a:t>
            </a:r>
            <a:endParaRPr sz="3300">
              <a:solidFill>
                <a:srgbClr val="FFFFFF"/>
              </a:solidFill>
              <a:latin typeface="Source Sans Pro"/>
              <a:ea typeface="Source Sans Pro"/>
              <a:cs typeface="Source Sans Pro"/>
              <a:sym typeface="Source Sans Pro"/>
            </a:endParaRPr>
          </a:p>
        </p:txBody>
      </p:sp>
      <p:pic>
        <p:nvPicPr>
          <p:cNvPr id="149" name="Google Shape;149;p27"/>
          <p:cNvPicPr preferRelativeResize="0"/>
          <p:nvPr/>
        </p:nvPicPr>
        <p:blipFill rotWithShape="1">
          <a:blip r:embed="rId3">
            <a:alphaModFix/>
          </a:blip>
          <a:srcRect b="0" l="0" r="0" t="0"/>
          <a:stretch/>
        </p:blipFill>
        <p:spPr>
          <a:xfrm rot="5400000">
            <a:off x="-248017" y="1426559"/>
            <a:ext cx="9378069" cy="1710953"/>
          </a:xfrm>
          <a:prstGeom prst="rect">
            <a:avLst/>
          </a:prstGeom>
          <a:noFill/>
          <a:ln>
            <a:noFill/>
          </a:ln>
        </p:spPr>
      </p:pic>
      <p:pic>
        <p:nvPicPr>
          <p:cNvPr id="150" name="Google Shape;150;p27"/>
          <p:cNvPicPr preferRelativeResize="0"/>
          <p:nvPr/>
        </p:nvPicPr>
        <p:blipFill rotWithShape="1">
          <a:blip r:embed="rId4">
            <a:alphaModFix/>
          </a:blip>
          <a:srcRect b="0" l="0" r="0" t="0"/>
          <a:stretch/>
        </p:blipFill>
        <p:spPr>
          <a:xfrm>
            <a:off x="429856" y="1655895"/>
            <a:ext cx="3277148" cy="1382225"/>
          </a:xfrm>
          <a:prstGeom prst="rect">
            <a:avLst/>
          </a:prstGeom>
          <a:noFill/>
          <a:ln>
            <a:noFill/>
          </a:ln>
        </p:spPr>
      </p:pic>
      <p:sp>
        <p:nvSpPr>
          <p:cNvPr id="151" name="Google Shape;151;p27"/>
          <p:cNvSpPr txBox="1"/>
          <p:nvPr>
            <p:ph idx="1" type="body"/>
          </p:nvPr>
        </p:nvSpPr>
        <p:spPr>
          <a:xfrm>
            <a:off x="3777667" y="1301591"/>
            <a:ext cx="5144636" cy="3913532"/>
          </a:xfrm>
          <a:prstGeom prst="rect">
            <a:avLst/>
          </a:prstGeom>
          <a:noFill/>
          <a:ln>
            <a:noFill/>
          </a:ln>
        </p:spPr>
        <p:txBody>
          <a:bodyPr anchorCtr="0" anchor="ctr" bIns="34275" lIns="68575" spcFirstLastPara="1" rIns="68575" wrap="square" tIns="34275">
            <a:noAutofit/>
          </a:bodyPr>
          <a:lstStyle/>
          <a:p>
            <a:pPr indent="-177800" lvl="0" marL="177800" rtl="0" algn="l">
              <a:lnSpc>
                <a:spcPct val="90000"/>
              </a:lnSpc>
              <a:spcBef>
                <a:spcPts val="0"/>
              </a:spcBef>
              <a:spcAft>
                <a:spcPts val="0"/>
              </a:spcAft>
              <a:buClr>
                <a:srgbClr val="37B99B"/>
              </a:buClr>
              <a:buSzPts val="1000"/>
              <a:buChar char="•"/>
            </a:pPr>
            <a:r>
              <a:rPr lang="en" sz="1000">
                <a:solidFill>
                  <a:schemeClr val="lt1"/>
                </a:solidFill>
              </a:rPr>
              <a:t>“Barriers to Treatment”</a:t>
            </a:r>
            <a:endParaRPr sz="1000">
              <a:solidFill>
                <a:schemeClr val="lt1"/>
              </a:solidFill>
            </a:endParaRPr>
          </a:p>
          <a:p>
            <a:pPr indent="-177800" lvl="0" marL="177800" rtl="0" algn="l">
              <a:lnSpc>
                <a:spcPct val="90000"/>
              </a:lnSpc>
              <a:spcBef>
                <a:spcPts val="1100"/>
              </a:spcBef>
              <a:spcAft>
                <a:spcPts val="0"/>
              </a:spcAft>
              <a:buClr>
                <a:srgbClr val="37B99B"/>
              </a:buClr>
              <a:buSzPts val="1000"/>
              <a:buChar char="•"/>
            </a:pPr>
            <a:r>
              <a:rPr lang="en" sz="1000">
                <a:solidFill>
                  <a:schemeClr val="lt1"/>
                </a:solidFill>
              </a:rPr>
              <a:t>“Crisis Response Plan for Healthcare Providers: Introduction &amp; Assessment”</a:t>
            </a:r>
            <a:endParaRPr sz="1000">
              <a:solidFill>
                <a:schemeClr val="lt1"/>
              </a:solidFill>
            </a:endParaRPr>
          </a:p>
          <a:p>
            <a:pPr indent="-177800" lvl="0" marL="177800" rtl="0" algn="l">
              <a:lnSpc>
                <a:spcPct val="90000"/>
              </a:lnSpc>
              <a:spcBef>
                <a:spcPts val="1100"/>
              </a:spcBef>
              <a:spcAft>
                <a:spcPts val="0"/>
              </a:spcAft>
              <a:buClr>
                <a:srgbClr val="37B99B"/>
              </a:buClr>
              <a:buSzPts val="1000"/>
              <a:buChar char="•"/>
            </a:pPr>
            <a:r>
              <a:rPr lang="en" sz="1000">
                <a:solidFill>
                  <a:schemeClr val="lt1"/>
                </a:solidFill>
              </a:rPr>
              <a:t>“Crisis Response Plan for Healthcare Providers: Intervention”</a:t>
            </a:r>
            <a:endParaRPr sz="1000">
              <a:solidFill>
                <a:schemeClr val="lt1"/>
              </a:solidFill>
            </a:endParaRPr>
          </a:p>
          <a:p>
            <a:pPr indent="-177800" lvl="0" marL="177800" rtl="0" algn="l">
              <a:lnSpc>
                <a:spcPct val="90000"/>
              </a:lnSpc>
              <a:spcBef>
                <a:spcPts val="1100"/>
              </a:spcBef>
              <a:spcAft>
                <a:spcPts val="0"/>
              </a:spcAft>
              <a:buClr>
                <a:srgbClr val="37B99B"/>
              </a:buClr>
              <a:buSzPts val="1000"/>
              <a:buChar char="•"/>
            </a:pPr>
            <a:r>
              <a:rPr lang="en" sz="1000">
                <a:solidFill>
                  <a:schemeClr val="lt1"/>
                </a:solidFill>
              </a:rPr>
              <a:t>“How to Use the Crisis Response Plan: An introductory course”</a:t>
            </a:r>
            <a:endParaRPr sz="1000">
              <a:solidFill>
                <a:schemeClr val="lt1"/>
              </a:solidFill>
            </a:endParaRPr>
          </a:p>
          <a:p>
            <a:pPr indent="-177800" lvl="0" marL="177800" rtl="0" algn="l">
              <a:lnSpc>
                <a:spcPct val="90000"/>
              </a:lnSpc>
              <a:spcBef>
                <a:spcPts val="1100"/>
              </a:spcBef>
              <a:spcAft>
                <a:spcPts val="0"/>
              </a:spcAft>
              <a:buClr>
                <a:srgbClr val="37B99B"/>
              </a:buClr>
              <a:buSzPts val="1000"/>
              <a:buChar char="•"/>
            </a:pPr>
            <a:r>
              <a:rPr lang="en" sz="1000">
                <a:solidFill>
                  <a:schemeClr val="lt1"/>
                </a:solidFill>
              </a:rPr>
              <a:t>“Posttraumatic Growth after Loss”</a:t>
            </a:r>
            <a:endParaRPr sz="1000">
              <a:solidFill>
                <a:schemeClr val="lt1"/>
              </a:solidFill>
            </a:endParaRPr>
          </a:p>
          <a:p>
            <a:pPr indent="-177800" lvl="0" marL="177800" rtl="0" algn="l">
              <a:lnSpc>
                <a:spcPct val="90000"/>
              </a:lnSpc>
              <a:spcBef>
                <a:spcPts val="1100"/>
              </a:spcBef>
              <a:spcAft>
                <a:spcPts val="0"/>
              </a:spcAft>
              <a:buClr>
                <a:srgbClr val="37B99B"/>
              </a:buClr>
              <a:buSzPts val="1000"/>
              <a:buChar char="•"/>
            </a:pPr>
            <a:r>
              <a:rPr lang="en" sz="1000">
                <a:solidFill>
                  <a:schemeClr val="lt1"/>
                </a:solidFill>
              </a:rPr>
              <a:t>“Treating Grief in the Veteran Population”</a:t>
            </a:r>
            <a:endParaRPr sz="1000">
              <a:solidFill>
                <a:schemeClr val="lt1"/>
              </a:solidFill>
            </a:endParaRPr>
          </a:p>
          <a:p>
            <a:pPr indent="-177800" lvl="0" marL="177800" rtl="0" algn="l">
              <a:lnSpc>
                <a:spcPct val="90000"/>
              </a:lnSpc>
              <a:spcBef>
                <a:spcPts val="1100"/>
              </a:spcBef>
              <a:spcAft>
                <a:spcPts val="0"/>
              </a:spcAft>
              <a:buClr>
                <a:srgbClr val="37B99B"/>
              </a:buClr>
              <a:buSzPts val="1000"/>
              <a:buChar char="•"/>
            </a:pPr>
            <a:r>
              <a:rPr lang="en" sz="1000">
                <a:solidFill>
                  <a:schemeClr val="lt1"/>
                </a:solidFill>
              </a:rPr>
              <a:t>“Unit Stabilization after Suicide Loss”</a:t>
            </a:r>
            <a:endParaRPr sz="1000">
              <a:solidFill>
                <a:schemeClr val="lt1"/>
              </a:solidFill>
            </a:endParaRPr>
          </a:p>
          <a:p>
            <a:pPr indent="-177800" lvl="0" marL="177800" rtl="0" algn="l">
              <a:lnSpc>
                <a:spcPct val="90000"/>
              </a:lnSpc>
              <a:spcBef>
                <a:spcPts val="1100"/>
              </a:spcBef>
              <a:spcAft>
                <a:spcPts val="0"/>
              </a:spcAft>
              <a:buClr>
                <a:srgbClr val="37B99B"/>
              </a:buClr>
              <a:buSzPts val="1000"/>
              <a:buChar char="•"/>
            </a:pPr>
            <a:r>
              <a:rPr lang="en" sz="1000">
                <a:solidFill>
                  <a:schemeClr val="lt1"/>
                </a:solidFill>
              </a:rPr>
              <a:t>“What is the Crisis Response Plan: An introductory course for people who support Veterans”</a:t>
            </a:r>
            <a:endParaRPr sz="1000">
              <a:solidFill>
                <a:schemeClr val="lt1"/>
              </a:solidFill>
            </a:endParaRPr>
          </a:p>
          <a:p>
            <a:pPr indent="-177800" lvl="0" marL="177800" rtl="0" algn="l">
              <a:lnSpc>
                <a:spcPct val="90000"/>
              </a:lnSpc>
              <a:spcBef>
                <a:spcPts val="1100"/>
              </a:spcBef>
              <a:spcAft>
                <a:spcPts val="0"/>
              </a:spcAft>
              <a:buClr>
                <a:srgbClr val="37B99B"/>
              </a:buClr>
              <a:buSzPts val="1000"/>
              <a:buChar char="•"/>
            </a:pPr>
            <a:r>
              <a:rPr lang="en" sz="1000">
                <a:solidFill>
                  <a:schemeClr val="lt1"/>
                </a:solidFill>
              </a:rPr>
              <a:t>“Postvention: Healing after Suicide”</a:t>
            </a:r>
            <a:endParaRPr sz="1000">
              <a:solidFill>
                <a:schemeClr val="lt1"/>
              </a:solidFill>
            </a:endParaRPr>
          </a:p>
          <a:p>
            <a:pPr indent="-177800" lvl="0" marL="177800" rtl="0" algn="l">
              <a:lnSpc>
                <a:spcPct val="90000"/>
              </a:lnSpc>
              <a:spcBef>
                <a:spcPts val="1100"/>
              </a:spcBef>
              <a:spcAft>
                <a:spcPts val="0"/>
              </a:spcAft>
              <a:buClr>
                <a:srgbClr val="37B99B"/>
              </a:buClr>
              <a:buSzPts val="1000"/>
              <a:buChar char="•"/>
            </a:pPr>
            <a:r>
              <a:rPr lang="en" sz="1000">
                <a:solidFill>
                  <a:schemeClr val="lt1"/>
                </a:solidFill>
              </a:rPr>
              <a:t>“Finding Stability after Suicide Loss”</a:t>
            </a:r>
            <a:endParaRPr sz="1000">
              <a:solidFill>
                <a:schemeClr val="lt1"/>
              </a:solidFill>
            </a:endParaRPr>
          </a:p>
          <a:p>
            <a:pPr indent="-177800" lvl="0" marL="177800" rtl="0" algn="l">
              <a:lnSpc>
                <a:spcPct val="90000"/>
              </a:lnSpc>
              <a:spcBef>
                <a:spcPts val="1100"/>
              </a:spcBef>
              <a:spcAft>
                <a:spcPts val="0"/>
              </a:spcAft>
              <a:buClr>
                <a:srgbClr val="37B99B"/>
              </a:buClr>
              <a:buSzPts val="1000"/>
              <a:buChar char="•"/>
            </a:pPr>
            <a:r>
              <a:rPr lang="en" sz="1000">
                <a:solidFill>
                  <a:schemeClr val="lt1"/>
                </a:solidFill>
              </a:rPr>
              <a:t>“Grief and Trauma”</a:t>
            </a:r>
            <a:endParaRPr sz="1000">
              <a:solidFill>
                <a:schemeClr val="lt1"/>
              </a:solidFill>
            </a:endParaRPr>
          </a:p>
          <a:p>
            <a:pPr indent="-177800" lvl="0" marL="177800" rtl="0" algn="l">
              <a:lnSpc>
                <a:spcPct val="90000"/>
              </a:lnSpc>
              <a:spcBef>
                <a:spcPts val="1100"/>
              </a:spcBef>
              <a:spcAft>
                <a:spcPts val="0"/>
              </a:spcAft>
              <a:buClr>
                <a:srgbClr val="37B99B"/>
              </a:buClr>
              <a:buSzPts val="1000"/>
              <a:buChar char="•"/>
            </a:pPr>
            <a:r>
              <a:rPr lang="en" sz="1000">
                <a:solidFill>
                  <a:schemeClr val="lt1"/>
                </a:solidFill>
              </a:rPr>
              <a:t>“Columbia Scale for Communities”</a:t>
            </a:r>
            <a:endParaRPr sz="1000">
              <a:solidFill>
                <a:schemeClr val="lt1"/>
              </a:solidFill>
            </a:endParaRPr>
          </a:p>
          <a:p>
            <a:pPr indent="-177800" lvl="0" marL="177800" rtl="0" algn="l">
              <a:lnSpc>
                <a:spcPct val="90000"/>
              </a:lnSpc>
              <a:spcBef>
                <a:spcPts val="1100"/>
              </a:spcBef>
              <a:spcAft>
                <a:spcPts val="0"/>
              </a:spcAft>
              <a:buClr>
                <a:srgbClr val="37B99B"/>
              </a:buClr>
              <a:buSzPts val="1000"/>
              <a:buChar char="•"/>
            </a:pPr>
            <a:r>
              <a:rPr lang="en" sz="1000">
                <a:solidFill>
                  <a:schemeClr val="lt1"/>
                </a:solidFill>
              </a:rPr>
              <a:t>“Columbia Scale for Military &amp; Veterans”</a:t>
            </a:r>
            <a:endParaRPr sz="1000">
              <a:solidFill>
                <a:schemeClr val="lt1"/>
              </a:solidFill>
            </a:endParaRPr>
          </a:p>
          <a:p>
            <a:pPr indent="-177800" lvl="0" marL="177800" rtl="0" algn="l">
              <a:lnSpc>
                <a:spcPct val="90000"/>
              </a:lnSpc>
              <a:spcBef>
                <a:spcPts val="1100"/>
              </a:spcBef>
              <a:spcAft>
                <a:spcPts val="0"/>
              </a:spcAft>
              <a:buClr>
                <a:srgbClr val="37B99B"/>
              </a:buClr>
              <a:buSzPts val="1000"/>
              <a:buChar char="•"/>
            </a:pPr>
            <a:r>
              <a:rPr lang="en" sz="1000">
                <a:solidFill>
                  <a:schemeClr val="lt1"/>
                </a:solidFill>
              </a:rPr>
              <a:t>“Columbia Scale for Caregivers and Spouses”</a:t>
            </a:r>
            <a:endParaRPr sz="1000">
              <a:solidFill>
                <a:schemeClr val="lt1"/>
              </a:solidFill>
            </a:endParaRPr>
          </a:p>
          <a:p>
            <a:pPr indent="-177800" lvl="0" marL="177800" rtl="0" algn="l">
              <a:lnSpc>
                <a:spcPct val="90000"/>
              </a:lnSpc>
              <a:spcBef>
                <a:spcPts val="1100"/>
              </a:spcBef>
              <a:spcAft>
                <a:spcPts val="0"/>
              </a:spcAft>
              <a:buClr>
                <a:srgbClr val="37B99B"/>
              </a:buClr>
              <a:buSzPts val="1000"/>
              <a:buChar char="•"/>
            </a:pPr>
            <a:r>
              <a:rPr lang="en" sz="1000">
                <a:solidFill>
                  <a:schemeClr val="lt1"/>
                </a:solidFill>
              </a:rPr>
              <a:t>“Columbia Scale for Healthcare Provider”</a:t>
            </a:r>
            <a:endParaRPr sz="1000">
              <a:solidFill>
                <a:schemeClr val="lt1"/>
              </a:solidFill>
            </a:endParaRPr>
          </a:p>
          <a:p>
            <a:pPr indent="-114300" lvl="2" marL="863600" rtl="0" algn="l">
              <a:lnSpc>
                <a:spcPct val="90000"/>
              </a:lnSpc>
              <a:spcBef>
                <a:spcPts val="800"/>
              </a:spcBef>
              <a:spcAft>
                <a:spcPts val="0"/>
              </a:spcAft>
              <a:buClr>
                <a:srgbClr val="37B99B"/>
              </a:buClr>
              <a:buSzPts val="1000"/>
              <a:buNone/>
            </a:pPr>
            <a:r>
              <a:t/>
            </a:r>
            <a:endParaRPr sz="1000">
              <a:solidFill>
                <a:schemeClr val="lt1"/>
              </a:solidFill>
            </a:endParaRPr>
          </a:p>
          <a:p>
            <a:pPr indent="-114300" lvl="1" marL="520700" rtl="0" algn="l">
              <a:lnSpc>
                <a:spcPct val="90000"/>
              </a:lnSpc>
              <a:spcBef>
                <a:spcPts val="800"/>
              </a:spcBef>
              <a:spcAft>
                <a:spcPts val="0"/>
              </a:spcAft>
              <a:buClr>
                <a:srgbClr val="37B99B"/>
              </a:buClr>
              <a:buSzPts val="1000"/>
              <a:buNone/>
            </a:pPr>
            <a:r>
              <a:t/>
            </a:r>
            <a:endParaRPr sz="1000">
              <a:solidFill>
                <a:schemeClr val="lt1"/>
              </a:solidFill>
            </a:endParaRPr>
          </a:p>
          <a:p>
            <a:pPr indent="-114300" lvl="1" marL="520700" rtl="0" algn="l">
              <a:lnSpc>
                <a:spcPct val="90000"/>
              </a:lnSpc>
              <a:spcBef>
                <a:spcPts val="800"/>
              </a:spcBef>
              <a:spcAft>
                <a:spcPts val="0"/>
              </a:spcAft>
              <a:buClr>
                <a:srgbClr val="37B99B"/>
              </a:buClr>
              <a:buSzPts val="1000"/>
              <a:buNone/>
            </a:pPr>
            <a:r>
              <a:t/>
            </a:r>
            <a:endParaRPr sz="1000">
              <a:solidFill>
                <a:schemeClr val="lt1"/>
              </a:solidFill>
            </a:endParaRPr>
          </a:p>
          <a:p>
            <a:pPr indent="-114300" lvl="0" marL="177800" rtl="0" algn="l">
              <a:lnSpc>
                <a:spcPct val="90000"/>
              </a:lnSpc>
              <a:spcBef>
                <a:spcPts val="1100"/>
              </a:spcBef>
              <a:spcAft>
                <a:spcPts val="0"/>
              </a:spcAft>
              <a:buClr>
                <a:srgbClr val="37B99B"/>
              </a:buClr>
              <a:buSzPts val="1000"/>
              <a:buNone/>
            </a:pPr>
            <a:r>
              <a:t/>
            </a:r>
            <a:endParaRPr sz="1000">
              <a:solidFill>
                <a:schemeClr val="lt1"/>
              </a:solidFill>
            </a:endParaRPr>
          </a:p>
        </p:txBody>
      </p:sp>
      <p:pic>
        <p:nvPicPr>
          <p:cNvPr id="152" name="Google Shape;152;p27"/>
          <p:cNvPicPr preferRelativeResize="0"/>
          <p:nvPr/>
        </p:nvPicPr>
        <p:blipFill rotWithShape="1">
          <a:blip r:embed="rId4">
            <a:alphaModFix/>
          </a:blip>
          <a:srcRect b="0" l="0" r="0" t="0"/>
          <a:stretch/>
        </p:blipFill>
        <p:spPr>
          <a:xfrm>
            <a:off x="187741" y="2059429"/>
            <a:ext cx="3277148" cy="1382225"/>
          </a:xfrm>
          <a:prstGeom prst="rect">
            <a:avLst/>
          </a:prstGeom>
          <a:noFill/>
          <a:ln>
            <a:noFill/>
          </a:ln>
        </p:spPr>
      </p:pic>
      <p:sp>
        <p:nvSpPr>
          <p:cNvPr id="153" name="Google Shape;153;p27"/>
          <p:cNvSpPr txBox="1"/>
          <p:nvPr/>
        </p:nvSpPr>
        <p:spPr>
          <a:xfrm>
            <a:off x="729890" y="2114314"/>
            <a:ext cx="2514960" cy="1038746"/>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100">
                <a:solidFill>
                  <a:srgbClr val="1B1E2B"/>
                </a:solidFill>
                <a:latin typeface="Source Sans Pro"/>
                <a:ea typeface="Source Sans Pro"/>
                <a:cs typeface="Source Sans Pro"/>
                <a:sym typeface="Source Sans Pro"/>
              </a:rPr>
              <a:t>Suicide Prevention, Intervention, and Postvention</a:t>
            </a:r>
            <a:endParaRPr b="1" sz="2100">
              <a:solidFill>
                <a:srgbClr val="1B1E2B"/>
              </a:solidFill>
              <a:latin typeface="Source Sans Pro"/>
              <a:ea typeface="Source Sans Pro"/>
              <a:cs typeface="Source Sans Pro"/>
              <a:sym typeface="Source Sans Pro"/>
            </a:endParaRPr>
          </a:p>
        </p:txBody>
      </p:sp>
      <p:sp>
        <p:nvSpPr>
          <p:cNvPr id="154" name="Google Shape;154;p27"/>
          <p:cNvSpPr txBox="1"/>
          <p:nvPr/>
        </p:nvSpPr>
        <p:spPr>
          <a:xfrm>
            <a:off x="3777667" y="252313"/>
            <a:ext cx="4128083" cy="392415"/>
          </a:xfrm>
          <a:prstGeom prst="rect">
            <a:avLst/>
          </a:prstGeom>
          <a:noFill/>
          <a:ln>
            <a:noFill/>
          </a:ln>
        </p:spPr>
        <p:txBody>
          <a:bodyPr anchorCtr="0" anchor="t" bIns="34275" lIns="68575" spcFirstLastPara="1" rIns="68575" wrap="square" tIns="34275">
            <a:spAutoFit/>
          </a:bodyPr>
          <a:lstStyle/>
          <a:p>
            <a:pPr indent="0" lvl="1" marL="0" marR="0" rtl="0" algn="l">
              <a:spcBef>
                <a:spcPts val="0"/>
              </a:spcBef>
              <a:spcAft>
                <a:spcPts val="0"/>
              </a:spcAft>
              <a:buNone/>
            </a:pPr>
            <a:r>
              <a:rPr b="1" i="0" lang="en" sz="2100" u="none" cap="none" strike="noStrike">
                <a:solidFill>
                  <a:srgbClr val="37B99B"/>
                </a:solidFill>
                <a:latin typeface="Source Sans Pro"/>
                <a:ea typeface="Source Sans Pro"/>
                <a:cs typeface="Source Sans Pro"/>
                <a:sym typeface="Source Sans Pro"/>
              </a:rPr>
              <a:t>Suicide Prevention Courses:</a:t>
            </a:r>
            <a:endParaRPr b="1" i="0" sz="2100" u="none" cap="none" strike="noStrike">
              <a:solidFill>
                <a:srgbClr val="37B99B"/>
              </a:solidFill>
              <a:latin typeface="Source Sans Pro"/>
              <a:ea typeface="Source Sans Pro"/>
              <a:cs typeface="Source Sans Pro"/>
              <a:sym typeface="Source Sans Pro"/>
            </a:endParaRPr>
          </a:p>
        </p:txBody>
      </p:sp>
      <p:sp>
        <p:nvSpPr>
          <p:cNvPr id="155" name="Google Shape;155;p2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n" sz="1100"/>
              <a:t>3</a:t>
            </a:r>
            <a:endParaRPr sz="1100"/>
          </a:p>
        </p:txBody>
      </p:sp>
      <p:pic>
        <p:nvPicPr>
          <p:cNvPr id="156" name="Google Shape;156;p27"/>
          <p:cNvPicPr preferRelativeResize="0"/>
          <p:nvPr/>
        </p:nvPicPr>
        <p:blipFill rotWithShape="1">
          <a:blip r:embed="rId5">
            <a:alphaModFix/>
          </a:blip>
          <a:srcRect b="0" l="0" r="0" t="0"/>
          <a:stretch/>
        </p:blipFill>
        <p:spPr>
          <a:xfrm>
            <a:off x="7247823" y="4494096"/>
            <a:ext cx="1503581" cy="36118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1E2B"/>
        </a:solidFill>
      </p:bgPr>
    </p:bg>
    <p:spTree>
      <p:nvGrpSpPr>
        <p:cNvPr id="160" name="Shape 160"/>
        <p:cNvGrpSpPr/>
        <p:nvPr/>
      </p:nvGrpSpPr>
      <p:grpSpPr>
        <a:xfrm>
          <a:off x="0" y="0"/>
          <a:ext cx="0" cy="0"/>
          <a:chOff x="0" y="0"/>
          <a:chExt cx="0" cy="0"/>
        </a:xfrm>
      </p:grpSpPr>
      <p:sp>
        <p:nvSpPr>
          <p:cNvPr id="161" name="Google Shape;161;p28"/>
          <p:cNvSpPr txBox="1"/>
          <p:nvPr/>
        </p:nvSpPr>
        <p:spPr>
          <a:xfrm>
            <a:off x="0" y="0"/>
            <a:ext cx="3960988" cy="5143500"/>
          </a:xfrm>
          <a:prstGeom prst="rect">
            <a:avLst/>
          </a:prstGeom>
          <a:solidFill>
            <a:srgbClr val="37B99B"/>
          </a:solidFill>
          <a:ln>
            <a:noFill/>
          </a:ln>
        </p:spPr>
        <p:txBody>
          <a:bodyPr anchorCtr="0" anchor="ctr" bIns="34275" lIns="68575" spcFirstLastPara="1" rIns="68575" wrap="square" tIns="34275">
            <a:normAutofit/>
          </a:bodyPr>
          <a:lstStyle/>
          <a:p>
            <a:pPr indent="0" lvl="0" marL="0" marR="0" rtl="0" algn="r">
              <a:lnSpc>
                <a:spcPct val="90000"/>
              </a:lnSpc>
              <a:spcBef>
                <a:spcPts val="0"/>
              </a:spcBef>
              <a:spcAft>
                <a:spcPts val="0"/>
              </a:spcAft>
              <a:buClr>
                <a:srgbClr val="FFFFFF"/>
              </a:buClr>
              <a:buSzPts val="3300"/>
              <a:buFont typeface="Source Sans Pro"/>
              <a:buNone/>
            </a:pPr>
            <a:r>
              <a:rPr lang="en" sz="3300">
                <a:solidFill>
                  <a:srgbClr val="FFFFFF"/>
                </a:solidFill>
                <a:latin typeface="Source Sans Pro"/>
                <a:ea typeface="Source Sans Pro"/>
                <a:cs typeface="Source Sans Pro"/>
                <a:sym typeface="Source Sans Pro"/>
              </a:rPr>
              <a:t> </a:t>
            </a:r>
            <a:endParaRPr sz="3300">
              <a:solidFill>
                <a:srgbClr val="FFFFFF"/>
              </a:solidFill>
              <a:latin typeface="Source Sans Pro"/>
              <a:ea typeface="Source Sans Pro"/>
              <a:cs typeface="Source Sans Pro"/>
              <a:sym typeface="Source Sans Pro"/>
            </a:endParaRPr>
          </a:p>
        </p:txBody>
      </p:sp>
      <p:pic>
        <p:nvPicPr>
          <p:cNvPr id="162" name="Google Shape;162;p28"/>
          <p:cNvPicPr preferRelativeResize="0"/>
          <p:nvPr/>
        </p:nvPicPr>
        <p:blipFill rotWithShape="1">
          <a:blip r:embed="rId3">
            <a:alphaModFix/>
          </a:blip>
          <a:srcRect b="0" l="0" r="0" t="0"/>
          <a:stretch/>
        </p:blipFill>
        <p:spPr>
          <a:xfrm rot="5400000">
            <a:off x="-248017" y="1426559"/>
            <a:ext cx="9378069" cy="1710953"/>
          </a:xfrm>
          <a:prstGeom prst="rect">
            <a:avLst/>
          </a:prstGeom>
          <a:noFill/>
          <a:ln>
            <a:noFill/>
          </a:ln>
        </p:spPr>
      </p:pic>
      <p:sp>
        <p:nvSpPr>
          <p:cNvPr id="163" name="Google Shape;163;p28"/>
          <p:cNvSpPr txBox="1"/>
          <p:nvPr>
            <p:ph type="title"/>
          </p:nvPr>
        </p:nvSpPr>
        <p:spPr>
          <a:xfrm>
            <a:off x="628650" y="273844"/>
            <a:ext cx="1779104" cy="994172"/>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Source Sans Pro"/>
              <a:buNone/>
            </a:pPr>
            <a:r>
              <a:rPr lang="en" sz="1100"/>
              <a:t> </a:t>
            </a:r>
            <a:endParaRPr sz="1100"/>
          </a:p>
        </p:txBody>
      </p:sp>
      <p:sp>
        <p:nvSpPr>
          <p:cNvPr id="164" name="Google Shape;164;p28"/>
          <p:cNvSpPr txBox="1"/>
          <p:nvPr/>
        </p:nvSpPr>
        <p:spPr>
          <a:xfrm>
            <a:off x="4006850" y="311158"/>
            <a:ext cx="3712265" cy="530915"/>
          </a:xfrm>
          <a:prstGeom prst="rect">
            <a:avLst/>
          </a:prstGeom>
          <a:noFill/>
          <a:ln>
            <a:noFill/>
          </a:ln>
        </p:spPr>
        <p:txBody>
          <a:bodyPr anchorCtr="0" anchor="t" bIns="34275" lIns="68575" spcFirstLastPara="1" rIns="68575" wrap="square" tIns="34275">
            <a:spAutoFit/>
          </a:bodyPr>
          <a:lstStyle/>
          <a:p>
            <a:pPr indent="0" lvl="1" marL="0" marR="0" rtl="0" algn="l">
              <a:spcBef>
                <a:spcPts val="0"/>
              </a:spcBef>
              <a:spcAft>
                <a:spcPts val="0"/>
              </a:spcAft>
              <a:buNone/>
            </a:pPr>
            <a:r>
              <a:rPr b="1" i="0" lang="en" sz="3000" u="none" cap="none" strike="noStrike">
                <a:solidFill>
                  <a:srgbClr val="37B99B"/>
                </a:solidFill>
                <a:latin typeface="Source Sans Pro"/>
                <a:ea typeface="Source Sans Pro"/>
                <a:cs typeface="Source Sans Pro"/>
                <a:sym typeface="Source Sans Pro"/>
              </a:rPr>
              <a:t>SME Collaboration</a:t>
            </a:r>
            <a:endParaRPr b="1" i="0" sz="3000" u="none" cap="none" strike="noStrike">
              <a:solidFill>
                <a:srgbClr val="37B99B"/>
              </a:solidFill>
              <a:latin typeface="Source Sans Pro"/>
              <a:ea typeface="Source Sans Pro"/>
              <a:cs typeface="Source Sans Pro"/>
              <a:sym typeface="Source Sans Pro"/>
            </a:endParaRPr>
          </a:p>
        </p:txBody>
      </p:sp>
      <p:sp>
        <p:nvSpPr>
          <p:cNvPr id="165" name="Google Shape;165;p28"/>
          <p:cNvSpPr txBox="1"/>
          <p:nvPr/>
        </p:nvSpPr>
        <p:spPr>
          <a:xfrm>
            <a:off x="3652631" y="1874474"/>
            <a:ext cx="5144636" cy="3913532"/>
          </a:xfrm>
          <a:prstGeom prst="rect">
            <a:avLst/>
          </a:prstGeom>
          <a:noFill/>
          <a:ln>
            <a:noFill/>
          </a:ln>
        </p:spPr>
        <p:txBody>
          <a:bodyPr anchorCtr="0" anchor="ctr" bIns="34275" lIns="68575" spcFirstLastPara="1" rIns="68575" wrap="square" tIns="34275">
            <a:noAutofit/>
          </a:bodyPr>
          <a:lstStyle/>
          <a:p>
            <a:pPr indent="-234950" lvl="0" marL="342900" marR="0" rtl="0" algn="l">
              <a:lnSpc>
                <a:spcPct val="115000"/>
              </a:lnSpc>
              <a:spcBef>
                <a:spcPts val="0"/>
              </a:spcBef>
              <a:spcAft>
                <a:spcPts val="0"/>
              </a:spcAft>
              <a:buClr>
                <a:srgbClr val="37B99B"/>
              </a:buClr>
              <a:buSzPts val="1100"/>
              <a:buFont typeface="Arial"/>
              <a:buChar char="•"/>
            </a:pPr>
            <a:r>
              <a:rPr lang="en" sz="1200">
                <a:solidFill>
                  <a:schemeClr val="lt1"/>
                </a:solidFill>
                <a:latin typeface="Roboto"/>
                <a:ea typeface="Roboto"/>
                <a:cs typeface="Roboto"/>
                <a:sym typeface="Roboto"/>
              </a:rPr>
              <a:t>Kelly Posner, PhD. </a:t>
            </a:r>
            <a:r>
              <a:rPr lang="en" sz="1200">
                <a:solidFill>
                  <a:schemeClr val="lt1"/>
                </a:solidFill>
                <a:latin typeface="Source Sans Pro"/>
                <a:ea typeface="Source Sans Pro"/>
                <a:cs typeface="Source Sans Pro"/>
                <a:sym typeface="Source Sans Pro"/>
              </a:rPr>
              <a:t>- The Columbia Lighthouse Project</a:t>
            </a:r>
            <a:endParaRPr sz="1200">
              <a:solidFill>
                <a:schemeClr val="lt1"/>
              </a:solidFill>
              <a:latin typeface="Roboto"/>
              <a:ea typeface="Roboto"/>
              <a:cs typeface="Roboto"/>
              <a:sym typeface="Roboto"/>
            </a:endParaRPr>
          </a:p>
          <a:p>
            <a:pPr indent="-234950" lvl="0" marL="342900" marR="0" rtl="0" algn="l">
              <a:lnSpc>
                <a:spcPct val="115000"/>
              </a:lnSpc>
              <a:spcBef>
                <a:spcPts val="500"/>
              </a:spcBef>
              <a:spcAft>
                <a:spcPts val="0"/>
              </a:spcAft>
              <a:buClr>
                <a:srgbClr val="37B99B"/>
              </a:buClr>
              <a:buSzPts val="1100"/>
              <a:buFont typeface="Arial"/>
              <a:buChar char="•"/>
            </a:pPr>
            <a:r>
              <a:rPr lang="en" sz="1200">
                <a:solidFill>
                  <a:schemeClr val="lt1"/>
                </a:solidFill>
                <a:latin typeface="Roboto"/>
                <a:ea typeface="Roboto"/>
                <a:cs typeface="Roboto"/>
                <a:sym typeface="Roboto"/>
              </a:rPr>
              <a:t>Craig Bryan, PsyD -</a:t>
            </a:r>
            <a:r>
              <a:rPr lang="en" sz="1200">
                <a:solidFill>
                  <a:schemeClr val="lt1"/>
                </a:solidFill>
                <a:latin typeface="Source Sans Pro"/>
                <a:ea typeface="Source Sans Pro"/>
                <a:cs typeface="Source Sans Pro"/>
                <a:sym typeface="Source Sans Pro"/>
              </a:rPr>
              <a:t> Stress, Trauma, &amp; Resilience (STAR) Professor at The Ohio State University Wexner Medical Center</a:t>
            </a:r>
            <a:endParaRPr sz="1100"/>
          </a:p>
          <a:p>
            <a:pPr indent="-234950" lvl="0" marL="342900" marR="0" rtl="0" algn="l">
              <a:lnSpc>
                <a:spcPct val="115000"/>
              </a:lnSpc>
              <a:spcBef>
                <a:spcPts val="500"/>
              </a:spcBef>
              <a:spcAft>
                <a:spcPts val="0"/>
              </a:spcAft>
              <a:buClr>
                <a:srgbClr val="37B99B"/>
              </a:buClr>
              <a:buSzPts val="1100"/>
              <a:buFont typeface="Arial"/>
              <a:buChar char="•"/>
            </a:pPr>
            <a:r>
              <a:rPr lang="en" sz="1200">
                <a:solidFill>
                  <a:schemeClr val="lt1"/>
                </a:solidFill>
                <a:latin typeface="Roboto"/>
                <a:ea typeface="Roboto"/>
                <a:cs typeface="Roboto"/>
                <a:sym typeface="Roboto"/>
              </a:rPr>
              <a:t>AnnaBelle Bryan, MA -</a:t>
            </a:r>
            <a:r>
              <a:rPr lang="en" sz="1200">
                <a:solidFill>
                  <a:schemeClr val="lt1"/>
                </a:solidFill>
                <a:latin typeface="Source Sans Pro"/>
                <a:ea typeface="Source Sans Pro"/>
                <a:cs typeface="Source Sans Pro"/>
                <a:sym typeface="Source Sans Pro"/>
              </a:rPr>
              <a:t> Clinical Research Manager at The Ohio State University</a:t>
            </a:r>
            <a:endParaRPr sz="1100"/>
          </a:p>
          <a:p>
            <a:pPr indent="-234950" lvl="0" marL="342900" marR="0" rtl="0" algn="l">
              <a:lnSpc>
                <a:spcPct val="115000"/>
              </a:lnSpc>
              <a:spcBef>
                <a:spcPts val="500"/>
              </a:spcBef>
              <a:spcAft>
                <a:spcPts val="0"/>
              </a:spcAft>
              <a:buClr>
                <a:srgbClr val="37B99B"/>
              </a:buClr>
              <a:buSzPts val="1100"/>
              <a:buFont typeface="Arial"/>
              <a:buChar char="•"/>
            </a:pPr>
            <a:r>
              <a:rPr lang="en" sz="1200">
                <a:solidFill>
                  <a:schemeClr val="lt1"/>
                </a:solidFill>
                <a:latin typeface="Roboto"/>
                <a:ea typeface="Roboto"/>
                <a:cs typeface="Roboto"/>
                <a:sym typeface="Roboto"/>
              </a:rPr>
              <a:t>Bonnie Carroll - </a:t>
            </a:r>
            <a:r>
              <a:rPr lang="en" sz="1200">
                <a:solidFill>
                  <a:schemeClr val="lt1"/>
                </a:solidFill>
                <a:latin typeface="Source Sans Pro"/>
                <a:ea typeface="Source Sans Pro"/>
                <a:cs typeface="Source Sans Pro"/>
                <a:sym typeface="Source Sans Pro"/>
              </a:rPr>
              <a:t>Tragedy Assistance Program for Survivors</a:t>
            </a:r>
            <a:endParaRPr sz="1200">
              <a:solidFill>
                <a:schemeClr val="lt1"/>
              </a:solidFill>
              <a:latin typeface="Roboto"/>
              <a:ea typeface="Roboto"/>
              <a:cs typeface="Roboto"/>
              <a:sym typeface="Roboto"/>
            </a:endParaRPr>
          </a:p>
          <a:p>
            <a:pPr indent="-234950" lvl="0" marL="342900" marR="0" rtl="0" algn="l">
              <a:lnSpc>
                <a:spcPct val="115000"/>
              </a:lnSpc>
              <a:spcBef>
                <a:spcPts val="500"/>
              </a:spcBef>
              <a:spcAft>
                <a:spcPts val="0"/>
              </a:spcAft>
              <a:buClr>
                <a:srgbClr val="37B99B"/>
              </a:buClr>
              <a:buSzPts val="1100"/>
              <a:buFont typeface="Arial"/>
              <a:buChar char="•"/>
            </a:pPr>
            <a:r>
              <a:rPr lang="en" sz="1200">
                <a:solidFill>
                  <a:schemeClr val="lt1"/>
                </a:solidFill>
                <a:latin typeface="Roboto"/>
                <a:ea typeface="Roboto"/>
                <a:cs typeface="Roboto"/>
                <a:sym typeface="Roboto"/>
              </a:rPr>
              <a:t>Kim Ruocco, MSW - </a:t>
            </a:r>
            <a:r>
              <a:rPr lang="en" sz="1200">
                <a:solidFill>
                  <a:schemeClr val="lt1"/>
                </a:solidFill>
                <a:latin typeface="Source Sans Pro"/>
                <a:ea typeface="Source Sans Pro"/>
                <a:cs typeface="Source Sans Pro"/>
                <a:sym typeface="Source Sans Pro"/>
              </a:rPr>
              <a:t>Tragedy Assistance Program for Survivors</a:t>
            </a:r>
            <a:endParaRPr sz="1200">
              <a:solidFill>
                <a:schemeClr val="lt1"/>
              </a:solidFill>
              <a:latin typeface="Roboto"/>
              <a:ea typeface="Roboto"/>
              <a:cs typeface="Roboto"/>
              <a:sym typeface="Roboto"/>
            </a:endParaRPr>
          </a:p>
          <a:p>
            <a:pPr indent="-234950" lvl="0" marL="342900" marR="0" rtl="0" algn="l">
              <a:lnSpc>
                <a:spcPct val="115000"/>
              </a:lnSpc>
              <a:spcBef>
                <a:spcPts val="500"/>
              </a:spcBef>
              <a:spcAft>
                <a:spcPts val="0"/>
              </a:spcAft>
              <a:buClr>
                <a:srgbClr val="37B99B"/>
              </a:buClr>
              <a:buSzPts val="1100"/>
              <a:buFont typeface="Arial"/>
              <a:buChar char="•"/>
            </a:pPr>
            <a:r>
              <a:rPr lang="en" sz="1200">
                <a:solidFill>
                  <a:schemeClr val="lt1"/>
                </a:solidFill>
                <a:latin typeface="Roboto"/>
                <a:ea typeface="Roboto"/>
                <a:cs typeface="Roboto"/>
                <a:sym typeface="Roboto"/>
              </a:rPr>
              <a:t>Shauna Springer, Ph.D.</a:t>
            </a:r>
            <a:r>
              <a:rPr lang="en" sz="1200">
                <a:solidFill>
                  <a:schemeClr val="lt1"/>
                </a:solidFill>
                <a:latin typeface="Source Sans Pro"/>
                <a:ea typeface="Source Sans Pro"/>
                <a:cs typeface="Source Sans Pro"/>
                <a:sym typeface="Source Sans Pro"/>
              </a:rPr>
              <a:t>- Chief Psychologist, Stella Center</a:t>
            </a:r>
            <a:endParaRPr sz="1200">
              <a:solidFill>
                <a:schemeClr val="lt1"/>
              </a:solidFill>
              <a:latin typeface="Roboto"/>
              <a:ea typeface="Roboto"/>
              <a:cs typeface="Roboto"/>
              <a:sym typeface="Roboto"/>
            </a:endParaRPr>
          </a:p>
          <a:p>
            <a:pPr indent="-234950" lvl="0" marL="342900" marR="0" rtl="0" algn="l">
              <a:lnSpc>
                <a:spcPct val="115000"/>
              </a:lnSpc>
              <a:spcBef>
                <a:spcPts val="500"/>
              </a:spcBef>
              <a:spcAft>
                <a:spcPts val="0"/>
              </a:spcAft>
              <a:buClr>
                <a:srgbClr val="37B99B"/>
              </a:buClr>
              <a:buSzPts val="1100"/>
              <a:buFont typeface="Arial"/>
              <a:buChar char="•"/>
            </a:pPr>
            <a:r>
              <a:rPr lang="en" sz="1200">
                <a:solidFill>
                  <a:schemeClr val="lt1"/>
                </a:solidFill>
                <a:latin typeface="Roboto"/>
                <a:ea typeface="Roboto"/>
                <a:cs typeface="Roboto"/>
                <a:sym typeface="Roboto"/>
              </a:rPr>
              <a:t>Keita Franklin, LCSW, PhD - </a:t>
            </a:r>
            <a:r>
              <a:rPr lang="en" sz="1200">
                <a:solidFill>
                  <a:schemeClr val="lt1"/>
                </a:solidFill>
                <a:latin typeface="Source Sans Pro"/>
                <a:ea typeface="Source Sans Pro"/>
                <a:cs typeface="Source Sans Pro"/>
                <a:sym typeface="Source Sans Pro"/>
              </a:rPr>
              <a:t>Chief Clinical Officer, Loyal Source</a:t>
            </a:r>
            <a:endParaRPr sz="1100"/>
          </a:p>
          <a:p>
            <a:pPr indent="-234950" lvl="0" marL="342900" marR="0" rtl="0" algn="l">
              <a:lnSpc>
                <a:spcPct val="115000"/>
              </a:lnSpc>
              <a:spcBef>
                <a:spcPts val="500"/>
              </a:spcBef>
              <a:spcAft>
                <a:spcPts val="0"/>
              </a:spcAft>
              <a:buClr>
                <a:srgbClr val="37B99B"/>
              </a:buClr>
              <a:buSzPts val="1100"/>
              <a:buFont typeface="Arial"/>
              <a:buChar char="•"/>
            </a:pPr>
            <a:r>
              <a:rPr lang="en" sz="1200">
                <a:solidFill>
                  <a:schemeClr val="lt1"/>
                </a:solidFill>
                <a:latin typeface="Roboto"/>
                <a:ea typeface="Roboto"/>
                <a:cs typeface="Roboto"/>
                <a:sym typeface="Roboto"/>
              </a:rPr>
              <a:t>Aimee Johnson, LCSW - </a:t>
            </a:r>
            <a:r>
              <a:rPr lang="en" sz="1200">
                <a:solidFill>
                  <a:schemeClr val="lt1"/>
                </a:solidFill>
                <a:latin typeface="Source Sans Pro"/>
                <a:ea typeface="Source Sans Pro"/>
                <a:cs typeface="Source Sans Pro"/>
                <a:sym typeface="Source Sans Pro"/>
              </a:rPr>
              <a:t>Office of Mental Health and Suicide Prevention, Department of Veterans Affairs</a:t>
            </a:r>
            <a:endParaRPr sz="1100"/>
          </a:p>
          <a:p>
            <a:pPr indent="-234950" lvl="0" marL="342900" marR="0" rtl="0" algn="l">
              <a:lnSpc>
                <a:spcPct val="115000"/>
              </a:lnSpc>
              <a:spcBef>
                <a:spcPts val="500"/>
              </a:spcBef>
              <a:spcAft>
                <a:spcPts val="0"/>
              </a:spcAft>
              <a:buClr>
                <a:srgbClr val="37B99B"/>
              </a:buClr>
              <a:buSzPts val="1100"/>
              <a:buFont typeface="Arial"/>
              <a:buChar char="•"/>
            </a:pPr>
            <a:r>
              <a:rPr lang="en" sz="1200">
                <a:solidFill>
                  <a:schemeClr val="lt1"/>
                </a:solidFill>
                <a:latin typeface="Roboto"/>
                <a:ea typeface="Roboto"/>
                <a:cs typeface="Roboto"/>
                <a:sym typeface="Roboto"/>
              </a:rPr>
              <a:t>CAPT Matthew Kleiman - </a:t>
            </a:r>
            <a:r>
              <a:rPr lang="en" sz="1200">
                <a:solidFill>
                  <a:schemeClr val="lt1"/>
                </a:solidFill>
                <a:latin typeface="Source Sans Pro"/>
                <a:ea typeface="Source Sans Pro"/>
                <a:cs typeface="Source Sans Pro"/>
                <a:sym typeface="Source Sans Pro"/>
              </a:rPr>
              <a:t>Director of Psychological Health (Joint Surgeon's Office)</a:t>
            </a:r>
            <a:endParaRPr sz="1100"/>
          </a:p>
          <a:p>
            <a:pPr indent="-101600" lvl="1" marL="520700" marR="0" rtl="0" algn="l">
              <a:lnSpc>
                <a:spcPct val="90000"/>
              </a:lnSpc>
              <a:spcBef>
                <a:spcPts val="800"/>
              </a:spcBef>
              <a:spcAft>
                <a:spcPts val="0"/>
              </a:spcAft>
              <a:buClr>
                <a:srgbClr val="37B99B"/>
              </a:buClr>
              <a:buSzPts val="1200"/>
              <a:buFont typeface="Arial"/>
              <a:buNone/>
            </a:pPr>
            <a:r>
              <a:t/>
            </a:r>
            <a:endParaRPr b="0" i="0" sz="1200" u="none" cap="none" strike="noStrike">
              <a:solidFill>
                <a:schemeClr val="lt1"/>
              </a:solidFill>
              <a:latin typeface="Source Sans Pro"/>
              <a:ea typeface="Source Sans Pro"/>
              <a:cs typeface="Source Sans Pro"/>
              <a:sym typeface="Source Sans Pro"/>
            </a:endParaRPr>
          </a:p>
          <a:p>
            <a:pPr indent="-101600" lvl="1" marL="520700" marR="0" rtl="0" algn="l">
              <a:lnSpc>
                <a:spcPct val="90000"/>
              </a:lnSpc>
              <a:spcBef>
                <a:spcPts val="800"/>
              </a:spcBef>
              <a:spcAft>
                <a:spcPts val="0"/>
              </a:spcAft>
              <a:buClr>
                <a:srgbClr val="37B99B"/>
              </a:buClr>
              <a:buSzPts val="1200"/>
              <a:buFont typeface="Arial"/>
              <a:buNone/>
            </a:pPr>
            <a:r>
              <a:t/>
            </a:r>
            <a:endParaRPr b="0" i="0" sz="1200" u="none" cap="none" strike="noStrike">
              <a:solidFill>
                <a:schemeClr val="lt1"/>
              </a:solidFill>
              <a:latin typeface="Source Sans Pro"/>
              <a:ea typeface="Source Sans Pro"/>
              <a:cs typeface="Source Sans Pro"/>
              <a:sym typeface="Source Sans Pro"/>
            </a:endParaRPr>
          </a:p>
          <a:p>
            <a:pPr indent="-101600" lvl="1" marL="520700" marR="0" rtl="0" algn="l">
              <a:lnSpc>
                <a:spcPct val="90000"/>
              </a:lnSpc>
              <a:spcBef>
                <a:spcPts val="800"/>
              </a:spcBef>
              <a:spcAft>
                <a:spcPts val="0"/>
              </a:spcAft>
              <a:buClr>
                <a:srgbClr val="37B99B"/>
              </a:buClr>
              <a:buSzPts val="1200"/>
              <a:buFont typeface="Arial"/>
              <a:buNone/>
            </a:pPr>
            <a:r>
              <a:t/>
            </a:r>
            <a:endParaRPr b="0" i="0" sz="1200" u="none" cap="none" strike="noStrike">
              <a:solidFill>
                <a:schemeClr val="lt1"/>
              </a:solidFill>
              <a:latin typeface="Source Sans Pro"/>
              <a:ea typeface="Source Sans Pro"/>
              <a:cs typeface="Source Sans Pro"/>
              <a:sym typeface="Source Sans Pro"/>
            </a:endParaRPr>
          </a:p>
          <a:p>
            <a:pPr indent="-101600" lvl="1" marL="520700" marR="0" rtl="0" algn="l">
              <a:lnSpc>
                <a:spcPct val="90000"/>
              </a:lnSpc>
              <a:spcBef>
                <a:spcPts val="800"/>
              </a:spcBef>
              <a:spcAft>
                <a:spcPts val="0"/>
              </a:spcAft>
              <a:buClr>
                <a:srgbClr val="37B99B"/>
              </a:buClr>
              <a:buSzPts val="1200"/>
              <a:buFont typeface="Arial"/>
              <a:buNone/>
            </a:pPr>
            <a:r>
              <a:t/>
            </a:r>
            <a:endParaRPr b="0" i="0" sz="1200" u="none" cap="none" strike="noStrike">
              <a:solidFill>
                <a:schemeClr val="lt1"/>
              </a:solidFill>
              <a:latin typeface="Source Sans Pro"/>
              <a:ea typeface="Source Sans Pro"/>
              <a:cs typeface="Source Sans Pro"/>
              <a:sym typeface="Source Sans Pro"/>
            </a:endParaRPr>
          </a:p>
          <a:p>
            <a:pPr indent="-101600" lvl="1" marL="520700" marR="0" rtl="0" algn="l">
              <a:lnSpc>
                <a:spcPct val="90000"/>
              </a:lnSpc>
              <a:spcBef>
                <a:spcPts val="800"/>
              </a:spcBef>
              <a:spcAft>
                <a:spcPts val="0"/>
              </a:spcAft>
              <a:buClr>
                <a:srgbClr val="37B99B"/>
              </a:buClr>
              <a:buSzPts val="1200"/>
              <a:buFont typeface="Arial"/>
              <a:buNone/>
            </a:pPr>
            <a:r>
              <a:t/>
            </a:r>
            <a:endParaRPr b="0" i="0" sz="1200" u="none" cap="none" strike="noStrike">
              <a:solidFill>
                <a:schemeClr val="lt1"/>
              </a:solidFill>
              <a:latin typeface="Source Sans Pro"/>
              <a:ea typeface="Source Sans Pro"/>
              <a:cs typeface="Source Sans Pro"/>
              <a:sym typeface="Source Sans Pro"/>
            </a:endParaRPr>
          </a:p>
          <a:p>
            <a:pPr indent="-101600" lvl="0" marL="177800" marR="0" rtl="0" algn="l">
              <a:lnSpc>
                <a:spcPct val="90000"/>
              </a:lnSpc>
              <a:spcBef>
                <a:spcPts val="1200"/>
              </a:spcBef>
              <a:spcAft>
                <a:spcPts val="0"/>
              </a:spcAft>
              <a:buClr>
                <a:srgbClr val="37B99B"/>
              </a:buClr>
              <a:buSzPts val="1200"/>
              <a:buFont typeface="Arial"/>
              <a:buNone/>
            </a:pPr>
            <a:r>
              <a:t/>
            </a:r>
            <a:endParaRPr sz="1200">
              <a:solidFill>
                <a:schemeClr val="lt1"/>
              </a:solidFill>
              <a:latin typeface="Source Sans Pro"/>
              <a:ea typeface="Source Sans Pro"/>
              <a:cs typeface="Source Sans Pro"/>
              <a:sym typeface="Source Sans Pro"/>
            </a:endParaRPr>
          </a:p>
        </p:txBody>
      </p:sp>
      <p:sp>
        <p:nvSpPr>
          <p:cNvPr id="166" name="Google Shape;166;p2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n" sz="1100"/>
              <a:t>4</a:t>
            </a:r>
            <a:endParaRPr sz="1100"/>
          </a:p>
        </p:txBody>
      </p:sp>
      <p:pic>
        <p:nvPicPr>
          <p:cNvPr id="167" name="Google Shape;167;p28"/>
          <p:cNvPicPr preferRelativeResize="0"/>
          <p:nvPr/>
        </p:nvPicPr>
        <p:blipFill rotWithShape="1">
          <a:blip r:embed="rId4">
            <a:alphaModFix/>
          </a:blip>
          <a:srcRect b="0" l="0" r="0" t="0"/>
          <a:stretch/>
        </p:blipFill>
        <p:spPr>
          <a:xfrm>
            <a:off x="429856" y="1655895"/>
            <a:ext cx="3277148" cy="1382225"/>
          </a:xfrm>
          <a:prstGeom prst="rect">
            <a:avLst/>
          </a:prstGeom>
          <a:noFill/>
          <a:ln>
            <a:noFill/>
          </a:ln>
        </p:spPr>
      </p:pic>
      <p:pic>
        <p:nvPicPr>
          <p:cNvPr id="168" name="Google Shape;168;p28"/>
          <p:cNvPicPr preferRelativeResize="0"/>
          <p:nvPr/>
        </p:nvPicPr>
        <p:blipFill rotWithShape="1">
          <a:blip r:embed="rId4">
            <a:alphaModFix/>
          </a:blip>
          <a:srcRect b="0" l="0" r="0" t="0"/>
          <a:stretch/>
        </p:blipFill>
        <p:spPr>
          <a:xfrm>
            <a:off x="187741" y="2059429"/>
            <a:ext cx="3277148" cy="1382225"/>
          </a:xfrm>
          <a:prstGeom prst="rect">
            <a:avLst/>
          </a:prstGeom>
          <a:noFill/>
          <a:ln>
            <a:noFill/>
          </a:ln>
        </p:spPr>
      </p:pic>
      <p:sp>
        <p:nvSpPr>
          <p:cNvPr id="169" name="Google Shape;169;p28"/>
          <p:cNvSpPr txBox="1"/>
          <p:nvPr/>
        </p:nvSpPr>
        <p:spPr>
          <a:xfrm>
            <a:off x="729890" y="2114314"/>
            <a:ext cx="2603861" cy="1038746"/>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100">
                <a:solidFill>
                  <a:srgbClr val="1B1E2B"/>
                </a:solidFill>
                <a:latin typeface="Source Sans Pro"/>
                <a:ea typeface="Source Sans Pro"/>
                <a:cs typeface="Source Sans Pro"/>
                <a:sym typeface="Source Sans Pro"/>
              </a:rPr>
              <a:t>Suicide Prevention, Intervention, and Postvention</a:t>
            </a:r>
            <a:endParaRPr b="1" sz="2100">
              <a:solidFill>
                <a:srgbClr val="1B1E2B"/>
              </a:solidFill>
              <a:latin typeface="Source Sans Pro"/>
              <a:ea typeface="Source Sans Pro"/>
              <a:cs typeface="Source Sans Pro"/>
              <a:sym typeface="Source Sans Pro"/>
            </a:endParaRPr>
          </a:p>
        </p:txBody>
      </p:sp>
      <p:sp>
        <p:nvSpPr>
          <p:cNvPr id="170" name="Google Shape;170;p28"/>
          <p:cNvSpPr txBox="1"/>
          <p:nvPr/>
        </p:nvSpPr>
        <p:spPr>
          <a:xfrm>
            <a:off x="4006850" y="781325"/>
            <a:ext cx="4635499" cy="692497"/>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400">
                <a:solidFill>
                  <a:srgbClr val="757784"/>
                </a:solidFill>
                <a:latin typeface="Proxima Nova"/>
                <a:ea typeface="Proxima Nova"/>
                <a:cs typeface="Proxima Nova"/>
                <a:sym typeface="Proxima Nova"/>
              </a:rPr>
              <a:t>Courses were built with advisement from advisory committee members from several sectors.</a:t>
            </a:r>
            <a:endParaRPr sz="1100"/>
          </a:p>
          <a:p>
            <a:pPr indent="0" lvl="0" marL="0" marR="0" rtl="0" algn="l">
              <a:spcBef>
                <a:spcPts val="0"/>
              </a:spcBef>
              <a:spcAft>
                <a:spcPts val="0"/>
              </a:spcAft>
              <a:buNone/>
            </a:pPr>
            <a:r>
              <a:t/>
            </a:r>
            <a:endParaRPr sz="1400">
              <a:solidFill>
                <a:schemeClr val="lt1"/>
              </a:solidFill>
              <a:latin typeface="Source Sans Pro"/>
              <a:ea typeface="Source Sans Pro"/>
              <a:cs typeface="Source Sans Pro"/>
              <a:sym typeface="Source Sans Pro"/>
            </a:endParaRPr>
          </a:p>
        </p:txBody>
      </p:sp>
      <p:pic>
        <p:nvPicPr>
          <p:cNvPr id="171" name="Google Shape;171;p28"/>
          <p:cNvPicPr preferRelativeResize="0"/>
          <p:nvPr/>
        </p:nvPicPr>
        <p:blipFill rotWithShape="1">
          <a:blip r:embed="rId5">
            <a:alphaModFix/>
          </a:blip>
          <a:srcRect b="0" l="0" r="0" t="0"/>
          <a:stretch/>
        </p:blipFill>
        <p:spPr>
          <a:xfrm>
            <a:off x="7247823" y="4494096"/>
            <a:ext cx="1503581" cy="36118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1E2B"/>
        </a:solidFill>
      </p:bgPr>
    </p:bg>
    <p:spTree>
      <p:nvGrpSpPr>
        <p:cNvPr id="175" name="Shape 175"/>
        <p:cNvGrpSpPr/>
        <p:nvPr/>
      </p:nvGrpSpPr>
      <p:grpSpPr>
        <a:xfrm>
          <a:off x="0" y="0"/>
          <a:ext cx="0" cy="0"/>
          <a:chOff x="0" y="0"/>
          <a:chExt cx="0" cy="0"/>
        </a:xfrm>
      </p:grpSpPr>
      <p:sp>
        <p:nvSpPr>
          <p:cNvPr id="176" name="Google Shape;176;p29"/>
          <p:cNvSpPr txBox="1"/>
          <p:nvPr/>
        </p:nvSpPr>
        <p:spPr>
          <a:xfrm>
            <a:off x="0" y="0"/>
            <a:ext cx="9156717" cy="1276113"/>
          </a:xfrm>
          <a:prstGeom prst="rect">
            <a:avLst/>
          </a:prstGeom>
          <a:solidFill>
            <a:srgbClr val="D8EAE9"/>
          </a:solidFill>
          <a:ln>
            <a:noFill/>
          </a:ln>
        </p:spPr>
        <p:txBody>
          <a:bodyPr anchorCtr="0" anchor="ctr" bIns="34275" lIns="68575" spcFirstLastPara="1" rIns="68575" wrap="square" tIns="34275">
            <a:normAutofit/>
          </a:bodyPr>
          <a:lstStyle/>
          <a:p>
            <a:pPr indent="0" lvl="0" marL="0" marR="0" rtl="0" algn="r">
              <a:lnSpc>
                <a:spcPct val="90000"/>
              </a:lnSpc>
              <a:spcBef>
                <a:spcPts val="0"/>
              </a:spcBef>
              <a:spcAft>
                <a:spcPts val="0"/>
              </a:spcAft>
              <a:buClr>
                <a:srgbClr val="FFFFFF"/>
              </a:buClr>
              <a:buSzPts val="3300"/>
              <a:buFont typeface="Source Sans Pro"/>
              <a:buNone/>
            </a:pPr>
            <a:r>
              <a:rPr lang="en" sz="3300">
                <a:solidFill>
                  <a:srgbClr val="FFFFFF"/>
                </a:solidFill>
                <a:latin typeface="Source Sans Pro"/>
                <a:ea typeface="Source Sans Pro"/>
                <a:cs typeface="Source Sans Pro"/>
                <a:sym typeface="Source Sans Pro"/>
              </a:rPr>
              <a:t> </a:t>
            </a:r>
            <a:endParaRPr sz="3300">
              <a:solidFill>
                <a:srgbClr val="FFFFFF"/>
              </a:solidFill>
              <a:latin typeface="Source Sans Pro"/>
              <a:ea typeface="Source Sans Pro"/>
              <a:cs typeface="Source Sans Pro"/>
              <a:sym typeface="Source Sans Pro"/>
            </a:endParaRPr>
          </a:p>
        </p:txBody>
      </p:sp>
      <p:pic>
        <p:nvPicPr>
          <p:cNvPr id="177" name="Google Shape;177;p29"/>
          <p:cNvPicPr preferRelativeResize="0"/>
          <p:nvPr/>
        </p:nvPicPr>
        <p:blipFill rotWithShape="1">
          <a:blip r:embed="rId3">
            <a:alphaModFix/>
          </a:blip>
          <a:srcRect b="0" l="0" r="0" t="0"/>
          <a:stretch/>
        </p:blipFill>
        <p:spPr>
          <a:xfrm rot="10800000">
            <a:off x="-620829" y="1148297"/>
            <a:ext cx="10315876" cy="1882049"/>
          </a:xfrm>
          <a:prstGeom prst="rect">
            <a:avLst/>
          </a:prstGeom>
          <a:noFill/>
          <a:ln>
            <a:noFill/>
          </a:ln>
        </p:spPr>
      </p:pic>
      <p:pic>
        <p:nvPicPr>
          <p:cNvPr id="178" name="Google Shape;178;p29"/>
          <p:cNvPicPr preferRelativeResize="0"/>
          <p:nvPr/>
        </p:nvPicPr>
        <p:blipFill rotWithShape="1">
          <a:blip r:embed="rId4">
            <a:alphaModFix/>
          </a:blip>
          <a:srcRect b="0" l="0" r="0" t="0"/>
          <a:stretch/>
        </p:blipFill>
        <p:spPr>
          <a:xfrm rot="192781">
            <a:off x="4948316" y="2482285"/>
            <a:ext cx="4203251" cy="2402749"/>
          </a:xfrm>
          <a:prstGeom prst="rect">
            <a:avLst/>
          </a:prstGeom>
          <a:noFill/>
          <a:ln>
            <a:noFill/>
          </a:ln>
          <a:effectLst>
            <a:outerShdw sx="103000" rotWithShape="0" algn="ctr" dir="20640000" dist="965200" sy="103000">
              <a:srgbClr val="D8EAE9">
                <a:alpha val="80000"/>
              </a:srgbClr>
            </a:outerShdw>
            <a:reflection blurRad="0" dir="5400000" dist="50800" endA="0" endPos="0" kx="0" rotWithShape="0" algn="bl" stPos="0" sy="-100000" ky="0"/>
          </a:effectLst>
        </p:spPr>
      </p:pic>
      <p:sp>
        <p:nvSpPr>
          <p:cNvPr id="179" name="Google Shape;179;p29"/>
          <p:cNvSpPr txBox="1"/>
          <p:nvPr/>
        </p:nvSpPr>
        <p:spPr>
          <a:xfrm>
            <a:off x="348382" y="209049"/>
            <a:ext cx="9071806" cy="530915"/>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3000">
                <a:solidFill>
                  <a:srgbClr val="1B1E2B"/>
                </a:solidFill>
                <a:latin typeface="Source Sans Pro"/>
                <a:ea typeface="Source Sans Pro"/>
                <a:cs typeface="Source Sans Pro"/>
                <a:sym typeface="Source Sans Pro"/>
              </a:rPr>
              <a:t>COLLABORATION: </a:t>
            </a:r>
            <a:endParaRPr sz="1100"/>
          </a:p>
        </p:txBody>
      </p:sp>
      <p:sp>
        <p:nvSpPr>
          <p:cNvPr id="180" name="Google Shape;180;p29"/>
          <p:cNvSpPr txBox="1"/>
          <p:nvPr/>
        </p:nvSpPr>
        <p:spPr>
          <a:xfrm>
            <a:off x="376354" y="1410677"/>
            <a:ext cx="8158046" cy="776393"/>
          </a:xfrm>
          <a:prstGeom prst="rect">
            <a:avLst/>
          </a:prstGeom>
          <a:noFill/>
          <a:ln>
            <a:noFill/>
          </a:ln>
        </p:spPr>
        <p:txBody>
          <a:bodyPr anchorCtr="0" anchor="t" bIns="68575" lIns="68575" spcFirstLastPara="1" rIns="68575" wrap="square" tIns="68575">
            <a:noAutofit/>
          </a:bodyPr>
          <a:lstStyle/>
          <a:p>
            <a:pPr indent="0" lvl="0" marL="0" marR="0" rtl="0" algn="l">
              <a:spcBef>
                <a:spcPts val="0"/>
              </a:spcBef>
              <a:spcAft>
                <a:spcPts val="0"/>
              </a:spcAft>
              <a:buClr>
                <a:srgbClr val="37B99B"/>
              </a:buClr>
              <a:buSzPts val="1400"/>
              <a:buFont typeface="Roboto"/>
              <a:buNone/>
            </a:pPr>
            <a:r>
              <a:rPr b="1" lang="en" sz="1400">
                <a:solidFill>
                  <a:srgbClr val="37B99B"/>
                </a:solidFill>
                <a:latin typeface="Roboto"/>
                <a:ea typeface="Roboto"/>
                <a:cs typeface="Roboto"/>
                <a:sym typeface="Roboto"/>
              </a:rPr>
              <a:t>PSYCHARMOR PROVIDES EDUCATION AND TRAINING NATIONALLY</a:t>
            </a:r>
            <a:r>
              <a:rPr lang="en" sz="1400">
                <a:solidFill>
                  <a:srgbClr val="37B99B"/>
                </a:solidFill>
                <a:latin typeface="Roboto"/>
                <a:ea typeface="Roboto"/>
                <a:cs typeface="Roboto"/>
                <a:sym typeface="Roboto"/>
              </a:rPr>
              <a:t> </a:t>
            </a:r>
            <a:r>
              <a:rPr lang="en" sz="1400">
                <a:solidFill>
                  <a:schemeClr val="lt1"/>
                </a:solidFill>
                <a:latin typeface="Source Sans Pro"/>
                <a:ea typeface="Source Sans Pro"/>
                <a:cs typeface="Source Sans Pro"/>
                <a:sym typeface="Source Sans Pro"/>
              </a:rPr>
              <a:t>PsychArmor supports the SAMHSA / VA Challenges to Prevent Suicide Among Service Members Veterans, and their Families.  The following cities and states have already started their learning:</a:t>
            </a:r>
            <a:endParaRPr sz="1400">
              <a:solidFill>
                <a:schemeClr val="lt1"/>
              </a:solidFill>
              <a:latin typeface="Source Sans Pro"/>
              <a:ea typeface="Source Sans Pro"/>
              <a:cs typeface="Source Sans Pro"/>
              <a:sym typeface="Source Sans Pro"/>
            </a:endParaRPr>
          </a:p>
          <a:p>
            <a:pPr indent="0" lvl="0" marL="0" marR="0" rtl="0" algn="l">
              <a:lnSpc>
                <a:spcPct val="115000"/>
              </a:lnSpc>
              <a:spcBef>
                <a:spcPts val="0"/>
              </a:spcBef>
              <a:spcAft>
                <a:spcPts val="0"/>
              </a:spcAft>
              <a:buClr>
                <a:schemeClr val="dk1"/>
              </a:buClr>
              <a:buSzPts val="900"/>
              <a:buFont typeface="Source Sans Pro"/>
              <a:buNone/>
            </a:pPr>
            <a:r>
              <a:t/>
            </a:r>
            <a:endParaRPr b="1" sz="900">
              <a:solidFill>
                <a:srgbClr val="FFFFFF"/>
              </a:solidFill>
              <a:latin typeface="Avenir"/>
              <a:ea typeface="Avenir"/>
              <a:cs typeface="Avenir"/>
              <a:sym typeface="Avenir"/>
            </a:endParaRPr>
          </a:p>
          <a:p>
            <a:pPr indent="0" lvl="0" marL="342900" marR="0" rtl="0" algn="l">
              <a:lnSpc>
                <a:spcPct val="115000"/>
              </a:lnSpc>
              <a:spcBef>
                <a:spcPts val="0"/>
              </a:spcBef>
              <a:spcAft>
                <a:spcPts val="0"/>
              </a:spcAft>
              <a:buClr>
                <a:schemeClr val="dk1"/>
              </a:buClr>
              <a:buSzPts val="900"/>
              <a:buFont typeface="Source Sans Pro"/>
              <a:buNone/>
            </a:pPr>
            <a:r>
              <a:t/>
            </a:r>
            <a:endParaRPr b="1" sz="900">
              <a:solidFill>
                <a:srgbClr val="FFFFFF"/>
              </a:solidFill>
              <a:latin typeface="Avenir"/>
              <a:ea typeface="Avenir"/>
              <a:cs typeface="Avenir"/>
              <a:sym typeface="Avenir"/>
            </a:endParaRPr>
          </a:p>
          <a:p>
            <a:pPr indent="0" lvl="0" marL="0" marR="0" rtl="0" algn="l">
              <a:spcBef>
                <a:spcPts val="0"/>
              </a:spcBef>
              <a:spcAft>
                <a:spcPts val="0"/>
              </a:spcAft>
              <a:buClr>
                <a:schemeClr val="dk1"/>
              </a:buClr>
              <a:buSzPts val="1400"/>
              <a:buFont typeface="Source Sans Pro"/>
              <a:buNone/>
            </a:pPr>
            <a:r>
              <a:t/>
            </a:r>
            <a:endParaRPr sz="1400">
              <a:solidFill>
                <a:srgbClr val="666666"/>
              </a:solidFill>
              <a:latin typeface="Proxima Nova"/>
              <a:ea typeface="Proxima Nova"/>
              <a:cs typeface="Proxima Nova"/>
              <a:sym typeface="Proxima Nova"/>
            </a:endParaRPr>
          </a:p>
        </p:txBody>
      </p:sp>
      <p:sp>
        <p:nvSpPr>
          <p:cNvPr id="181" name="Google Shape;181;p29"/>
          <p:cNvSpPr txBox="1"/>
          <p:nvPr/>
        </p:nvSpPr>
        <p:spPr>
          <a:xfrm>
            <a:off x="2813501" y="2484589"/>
            <a:ext cx="2214189" cy="1700775"/>
          </a:xfrm>
          <a:prstGeom prst="rect">
            <a:avLst/>
          </a:prstGeom>
          <a:noFill/>
          <a:ln>
            <a:noFill/>
          </a:ln>
        </p:spPr>
        <p:txBody>
          <a:bodyPr anchorCtr="0" anchor="t" bIns="68575" lIns="68575" spcFirstLastPara="1" rIns="68575" wrap="square" tIns="68575">
            <a:noAutofit/>
          </a:bodyPr>
          <a:lstStyle/>
          <a:p>
            <a:pPr indent="0" lvl="0" marL="0" marR="0" rtl="0" algn="l">
              <a:lnSpc>
                <a:spcPct val="115000"/>
              </a:lnSpc>
              <a:spcBef>
                <a:spcPts val="0"/>
              </a:spcBef>
              <a:spcAft>
                <a:spcPts val="0"/>
              </a:spcAft>
              <a:buNone/>
            </a:pPr>
            <a:r>
              <a:rPr b="1" lang="en" sz="1100">
                <a:solidFill>
                  <a:schemeClr val="lt1"/>
                </a:solidFill>
                <a:latin typeface="Avenir"/>
                <a:ea typeface="Avenir"/>
                <a:cs typeface="Avenir"/>
                <a:sym typeface="Avenir"/>
              </a:rPr>
              <a:t>GOVERNOR’S CHALLENGE</a:t>
            </a:r>
            <a:endParaRPr b="1" sz="1100">
              <a:solidFill>
                <a:schemeClr val="lt1"/>
              </a:solidFill>
              <a:latin typeface="Avenir"/>
              <a:ea typeface="Avenir"/>
              <a:cs typeface="Avenir"/>
              <a:sym typeface="Avenir"/>
            </a:endParaRPr>
          </a:p>
          <a:p>
            <a:pPr indent="-215900" lvl="0" marL="342900" marR="0" rtl="0" algn="l">
              <a:lnSpc>
                <a:spcPct val="115000"/>
              </a:lnSpc>
              <a:spcBef>
                <a:spcPts val="0"/>
              </a:spcBef>
              <a:spcAft>
                <a:spcPts val="0"/>
              </a:spcAft>
              <a:buClr>
                <a:srgbClr val="37B99B"/>
              </a:buClr>
              <a:buSzPts val="800"/>
              <a:buFont typeface="Arial"/>
              <a:buChar char="•"/>
            </a:pPr>
            <a:r>
              <a:rPr b="1" lang="en" sz="1100">
                <a:solidFill>
                  <a:schemeClr val="lt1"/>
                </a:solidFill>
                <a:latin typeface="Avenir"/>
                <a:ea typeface="Avenir"/>
                <a:cs typeface="Avenir"/>
                <a:sym typeface="Avenir"/>
              </a:rPr>
              <a:t>Colorado</a:t>
            </a:r>
            <a:endParaRPr b="1" sz="1100">
              <a:solidFill>
                <a:schemeClr val="lt1"/>
              </a:solidFill>
              <a:latin typeface="Avenir"/>
              <a:ea typeface="Avenir"/>
              <a:cs typeface="Avenir"/>
              <a:sym typeface="Avenir"/>
            </a:endParaRPr>
          </a:p>
          <a:p>
            <a:pPr indent="-215900" lvl="0" marL="342900" marR="0" rtl="0" algn="l">
              <a:lnSpc>
                <a:spcPct val="115000"/>
              </a:lnSpc>
              <a:spcBef>
                <a:spcPts val="0"/>
              </a:spcBef>
              <a:spcAft>
                <a:spcPts val="0"/>
              </a:spcAft>
              <a:buClr>
                <a:srgbClr val="37B99B"/>
              </a:buClr>
              <a:buSzPts val="800"/>
              <a:buFont typeface="Arial"/>
              <a:buChar char="•"/>
            </a:pPr>
            <a:r>
              <a:rPr b="1" lang="en" sz="1100">
                <a:solidFill>
                  <a:schemeClr val="lt1"/>
                </a:solidFill>
                <a:latin typeface="Avenir"/>
                <a:ea typeface="Avenir"/>
                <a:cs typeface="Avenir"/>
                <a:sym typeface="Avenir"/>
              </a:rPr>
              <a:t>Florida</a:t>
            </a:r>
            <a:endParaRPr b="1" sz="1100">
              <a:solidFill>
                <a:schemeClr val="lt1"/>
              </a:solidFill>
              <a:latin typeface="Avenir"/>
              <a:ea typeface="Avenir"/>
              <a:cs typeface="Avenir"/>
              <a:sym typeface="Avenir"/>
            </a:endParaRPr>
          </a:p>
          <a:p>
            <a:pPr indent="-215900" lvl="0" marL="342900" marR="0" rtl="0" algn="l">
              <a:lnSpc>
                <a:spcPct val="115000"/>
              </a:lnSpc>
              <a:spcBef>
                <a:spcPts val="0"/>
              </a:spcBef>
              <a:spcAft>
                <a:spcPts val="0"/>
              </a:spcAft>
              <a:buClr>
                <a:srgbClr val="37B99B"/>
              </a:buClr>
              <a:buSzPts val="800"/>
              <a:buFont typeface="Arial"/>
              <a:buChar char="•"/>
            </a:pPr>
            <a:r>
              <a:rPr b="1" lang="en" sz="1100">
                <a:solidFill>
                  <a:schemeClr val="lt1"/>
                </a:solidFill>
                <a:latin typeface="Avenir"/>
                <a:ea typeface="Avenir"/>
                <a:cs typeface="Avenir"/>
                <a:sym typeface="Avenir"/>
              </a:rPr>
              <a:t>Kansas</a:t>
            </a:r>
            <a:endParaRPr b="1" sz="1100">
              <a:solidFill>
                <a:schemeClr val="lt1"/>
              </a:solidFill>
              <a:latin typeface="Avenir"/>
              <a:ea typeface="Avenir"/>
              <a:cs typeface="Avenir"/>
              <a:sym typeface="Avenir"/>
            </a:endParaRPr>
          </a:p>
          <a:p>
            <a:pPr indent="-215900" lvl="0" marL="342900" marR="0" rtl="0" algn="l">
              <a:lnSpc>
                <a:spcPct val="115000"/>
              </a:lnSpc>
              <a:spcBef>
                <a:spcPts val="0"/>
              </a:spcBef>
              <a:spcAft>
                <a:spcPts val="0"/>
              </a:spcAft>
              <a:buClr>
                <a:srgbClr val="37B99B"/>
              </a:buClr>
              <a:buSzPts val="800"/>
              <a:buFont typeface="Arial"/>
              <a:buChar char="•"/>
            </a:pPr>
            <a:r>
              <a:rPr b="1" lang="en" sz="1100">
                <a:solidFill>
                  <a:schemeClr val="lt1"/>
                </a:solidFill>
                <a:latin typeface="Avenir"/>
                <a:ea typeface="Avenir"/>
                <a:cs typeface="Avenir"/>
                <a:sym typeface="Avenir"/>
              </a:rPr>
              <a:t>Montana</a:t>
            </a:r>
            <a:endParaRPr b="1" sz="1100">
              <a:solidFill>
                <a:schemeClr val="lt1"/>
              </a:solidFill>
              <a:latin typeface="Avenir"/>
              <a:ea typeface="Avenir"/>
              <a:cs typeface="Avenir"/>
              <a:sym typeface="Avenir"/>
            </a:endParaRPr>
          </a:p>
          <a:p>
            <a:pPr indent="-215900" lvl="0" marL="342900" marR="0" rtl="0" algn="l">
              <a:lnSpc>
                <a:spcPct val="115000"/>
              </a:lnSpc>
              <a:spcBef>
                <a:spcPts val="0"/>
              </a:spcBef>
              <a:spcAft>
                <a:spcPts val="0"/>
              </a:spcAft>
              <a:buClr>
                <a:srgbClr val="37B99B"/>
              </a:buClr>
              <a:buSzPts val="800"/>
              <a:buFont typeface="Arial"/>
              <a:buChar char="•"/>
            </a:pPr>
            <a:r>
              <a:rPr b="1" lang="en" sz="1100">
                <a:solidFill>
                  <a:schemeClr val="lt1"/>
                </a:solidFill>
                <a:latin typeface="Avenir"/>
                <a:ea typeface="Avenir"/>
                <a:cs typeface="Avenir"/>
                <a:sym typeface="Avenir"/>
              </a:rPr>
              <a:t>Nevada </a:t>
            </a:r>
            <a:endParaRPr b="1" sz="1100">
              <a:solidFill>
                <a:schemeClr val="lt1"/>
              </a:solidFill>
              <a:latin typeface="Avenir"/>
              <a:ea typeface="Avenir"/>
              <a:cs typeface="Avenir"/>
              <a:sym typeface="Avenir"/>
            </a:endParaRPr>
          </a:p>
          <a:p>
            <a:pPr indent="-215900" lvl="0" marL="342900" marR="0" rtl="0" algn="l">
              <a:lnSpc>
                <a:spcPct val="115000"/>
              </a:lnSpc>
              <a:spcBef>
                <a:spcPts val="0"/>
              </a:spcBef>
              <a:spcAft>
                <a:spcPts val="0"/>
              </a:spcAft>
              <a:buClr>
                <a:srgbClr val="37B99B"/>
              </a:buClr>
              <a:buSzPts val="800"/>
              <a:buFont typeface="Arial"/>
              <a:buChar char="•"/>
            </a:pPr>
            <a:r>
              <a:rPr b="1" lang="en" sz="1100">
                <a:solidFill>
                  <a:schemeClr val="lt1"/>
                </a:solidFill>
                <a:latin typeface="Avenir"/>
                <a:ea typeface="Avenir"/>
                <a:cs typeface="Avenir"/>
                <a:sym typeface="Avenir"/>
              </a:rPr>
              <a:t>New York </a:t>
            </a:r>
            <a:endParaRPr b="1" sz="1100">
              <a:solidFill>
                <a:schemeClr val="lt1"/>
              </a:solidFill>
              <a:latin typeface="Avenir"/>
              <a:ea typeface="Avenir"/>
              <a:cs typeface="Avenir"/>
              <a:sym typeface="Avenir"/>
            </a:endParaRPr>
          </a:p>
          <a:p>
            <a:pPr indent="-215900" lvl="0" marL="342900" marR="0" rtl="0" algn="l">
              <a:lnSpc>
                <a:spcPct val="115000"/>
              </a:lnSpc>
              <a:spcBef>
                <a:spcPts val="0"/>
              </a:spcBef>
              <a:spcAft>
                <a:spcPts val="0"/>
              </a:spcAft>
              <a:buClr>
                <a:srgbClr val="37B99B"/>
              </a:buClr>
              <a:buSzPts val="800"/>
              <a:buFont typeface="Arial"/>
              <a:buChar char="•"/>
            </a:pPr>
            <a:r>
              <a:rPr b="1" lang="en" sz="1100">
                <a:solidFill>
                  <a:schemeClr val="lt1"/>
                </a:solidFill>
                <a:latin typeface="Avenir"/>
                <a:ea typeface="Avenir"/>
                <a:cs typeface="Avenir"/>
                <a:sym typeface="Avenir"/>
              </a:rPr>
              <a:t>North Carolina</a:t>
            </a:r>
            <a:endParaRPr b="1" sz="1100">
              <a:solidFill>
                <a:schemeClr val="lt1"/>
              </a:solidFill>
              <a:latin typeface="Avenir"/>
              <a:ea typeface="Avenir"/>
              <a:cs typeface="Avenir"/>
              <a:sym typeface="Avenir"/>
            </a:endParaRPr>
          </a:p>
          <a:p>
            <a:pPr indent="-215900" lvl="0" marL="342900" marR="0" rtl="0" algn="l">
              <a:lnSpc>
                <a:spcPct val="115000"/>
              </a:lnSpc>
              <a:spcBef>
                <a:spcPts val="0"/>
              </a:spcBef>
              <a:spcAft>
                <a:spcPts val="0"/>
              </a:spcAft>
              <a:buClr>
                <a:srgbClr val="37B99B"/>
              </a:buClr>
              <a:buSzPts val="800"/>
              <a:buFont typeface="Arial"/>
              <a:buChar char="•"/>
            </a:pPr>
            <a:r>
              <a:rPr b="1" lang="en" sz="1100">
                <a:solidFill>
                  <a:schemeClr val="lt1"/>
                </a:solidFill>
                <a:latin typeface="Avenir"/>
                <a:ea typeface="Avenir"/>
                <a:cs typeface="Avenir"/>
                <a:sym typeface="Avenir"/>
              </a:rPr>
              <a:t>Pennsylvania</a:t>
            </a:r>
            <a:endParaRPr b="1" sz="1100">
              <a:solidFill>
                <a:schemeClr val="lt1"/>
              </a:solidFill>
              <a:latin typeface="Avenir"/>
              <a:ea typeface="Avenir"/>
              <a:cs typeface="Avenir"/>
              <a:sym typeface="Avenir"/>
            </a:endParaRPr>
          </a:p>
          <a:p>
            <a:pPr indent="-215900" lvl="0" marL="342900" marR="0" rtl="0" algn="l">
              <a:lnSpc>
                <a:spcPct val="115000"/>
              </a:lnSpc>
              <a:spcBef>
                <a:spcPts val="0"/>
              </a:spcBef>
              <a:spcAft>
                <a:spcPts val="0"/>
              </a:spcAft>
              <a:buClr>
                <a:srgbClr val="37B99B"/>
              </a:buClr>
              <a:buSzPts val="800"/>
              <a:buFont typeface="Arial"/>
              <a:buChar char="•"/>
            </a:pPr>
            <a:r>
              <a:rPr b="1" lang="en" sz="1100">
                <a:solidFill>
                  <a:schemeClr val="lt1"/>
                </a:solidFill>
                <a:latin typeface="Avenir"/>
                <a:ea typeface="Avenir"/>
                <a:cs typeface="Avenir"/>
                <a:sym typeface="Avenir"/>
              </a:rPr>
              <a:t>Tennessee </a:t>
            </a:r>
            <a:endParaRPr b="1" sz="1100">
              <a:solidFill>
                <a:schemeClr val="lt1"/>
              </a:solidFill>
              <a:latin typeface="Avenir"/>
              <a:ea typeface="Avenir"/>
              <a:cs typeface="Avenir"/>
              <a:sym typeface="Avenir"/>
            </a:endParaRPr>
          </a:p>
          <a:p>
            <a:pPr indent="-215900" lvl="0" marL="342900" marR="0" rtl="0" algn="l">
              <a:lnSpc>
                <a:spcPct val="115000"/>
              </a:lnSpc>
              <a:spcBef>
                <a:spcPts val="0"/>
              </a:spcBef>
              <a:spcAft>
                <a:spcPts val="0"/>
              </a:spcAft>
              <a:buClr>
                <a:srgbClr val="37B99B"/>
              </a:buClr>
              <a:buSzPts val="800"/>
              <a:buFont typeface="Arial"/>
              <a:buChar char="•"/>
            </a:pPr>
            <a:r>
              <a:rPr b="1" lang="en" sz="1100">
                <a:solidFill>
                  <a:schemeClr val="lt1"/>
                </a:solidFill>
                <a:latin typeface="Avenir"/>
                <a:ea typeface="Avenir"/>
                <a:cs typeface="Avenir"/>
                <a:sym typeface="Avenir"/>
              </a:rPr>
              <a:t>Texas</a:t>
            </a:r>
            <a:endParaRPr b="1" sz="1100">
              <a:solidFill>
                <a:schemeClr val="lt1"/>
              </a:solidFill>
              <a:latin typeface="Avenir"/>
              <a:ea typeface="Avenir"/>
              <a:cs typeface="Avenir"/>
              <a:sym typeface="Avenir"/>
            </a:endParaRPr>
          </a:p>
          <a:p>
            <a:pPr indent="-76200" lvl="0" marL="127000" marR="0" rtl="0" algn="l">
              <a:lnSpc>
                <a:spcPct val="115000"/>
              </a:lnSpc>
              <a:spcBef>
                <a:spcPts val="0"/>
              </a:spcBef>
              <a:spcAft>
                <a:spcPts val="0"/>
              </a:spcAft>
              <a:buClr>
                <a:srgbClr val="37B99B"/>
              </a:buClr>
              <a:buSzPts val="800"/>
              <a:buFont typeface="Arial"/>
              <a:buNone/>
            </a:pPr>
            <a:r>
              <a:t/>
            </a:r>
            <a:endParaRPr b="1" sz="1100">
              <a:solidFill>
                <a:schemeClr val="lt1"/>
              </a:solidFill>
              <a:latin typeface="Avenir"/>
              <a:ea typeface="Avenir"/>
              <a:cs typeface="Avenir"/>
              <a:sym typeface="Avenir"/>
            </a:endParaRPr>
          </a:p>
          <a:p>
            <a:pPr indent="-165100" lvl="0" marL="215900" marR="0" rtl="0" algn="l">
              <a:lnSpc>
                <a:spcPct val="115000"/>
              </a:lnSpc>
              <a:spcBef>
                <a:spcPts val="0"/>
              </a:spcBef>
              <a:spcAft>
                <a:spcPts val="0"/>
              </a:spcAft>
              <a:buClr>
                <a:srgbClr val="37B99B"/>
              </a:buClr>
              <a:buSzPts val="800"/>
              <a:buFont typeface="Arial"/>
              <a:buNone/>
            </a:pPr>
            <a:r>
              <a:t/>
            </a:r>
            <a:endParaRPr sz="1100">
              <a:solidFill>
                <a:schemeClr val="lt1"/>
              </a:solidFill>
              <a:latin typeface="Source Sans Pro"/>
              <a:ea typeface="Source Sans Pro"/>
              <a:cs typeface="Source Sans Pro"/>
              <a:sym typeface="Source Sans Pro"/>
            </a:endParaRPr>
          </a:p>
        </p:txBody>
      </p:sp>
      <p:sp>
        <p:nvSpPr>
          <p:cNvPr id="182" name="Google Shape;182;p29"/>
          <p:cNvSpPr txBox="1"/>
          <p:nvPr/>
        </p:nvSpPr>
        <p:spPr>
          <a:xfrm>
            <a:off x="376354" y="2484589"/>
            <a:ext cx="2587105" cy="2157430"/>
          </a:xfrm>
          <a:prstGeom prst="rect">
            <a:avLst/>
          </a:prstGeom>
          <a:noFill/>
          <a:ln>
            <a:noFill/>
          </a:ln>
        </p:spPr>
        <p:txBody>
          <a:bodyPr anchorCtr="0" anchor="t" bIns="68575" lIns="68575" spcFirstLastPara="1" rIns="68575" wrap="square" tIns="68575">
            <a:noAutofit/>
          </a:bodyPr>
          <a:lstStyle/>
          <a:p>
            <a:pPr indent="0" lvl="0" marL="0" marR="0" rtl="0" algn="l">
              <a:lnSpc>
                <a:spcPct val="115000"/>
              </a:lnSpc>
              <a:spcBef>
                <a:spcPts val="0"/>
              </a:spcBef>
              <a:spcAft>
                <a:spcPts val="0"/>
              </a:spcAft>
              <a:buNone/>
            </a:pPr>
            <a:r>
              <a:rPr b="1" lang="en" sz="1100">
                <a:solidFill>
                  <a:schemeClr val="lt1"/>
                </a:solidFill>
                <a:latin typeface="Avenir"/>
                <a:ea typeface="Avenir"/>
                <a:cs typeface="Avenir"/>
                <a:sym typeface="Avenir"/>
              </a:rPr>
              <a:t>MAYOR’S CHALLENGE </a:t>
            </a:r>
            <a:endParaRPr b="1" sz="1100">
              <a:solidFill>
                <a:schemeClr val="lt1"/>
              </a:solidFill>
              <a:latin typeface="Avenir"/>
              <a:ea typeface="Avenir"/>
              <a:cs typeface="Avenir"/>
              <a:sym typeface="Avenir"/>
            </a:endParaRPr>
          </a:p>
          <a:p>
            <a:pPr indent="-215900" lvl="0" marL="342900" marR="0" rtl="0" algn="l">
              <a:lnSpc>
                <a:spcPct val="115000"/>
              </a:lnSpc>
              <a:spcBef>
                <a:spcPts val="0"/>
              </a:spcBef>
              <a:spcAft>
                <a:spcPts val="0"/>
              </a:spcAft>
              <a:buClr>
                <a:srgbClr val="37B99B"/>
              </a:buClr>
              <a:buSzPts val="800"/>
              <a:buFont typeface="Arial"/>
              <a:buChar char="•"/>
            </a:pPr>
            <a:r>
              <a:rPr b="1" lang="en" sz="1100">
                <a:solidFill>
                  <a:schemeClr val="lt1"/>
                </a:solidFill>
                <a:latin typeface="Avenir"/>
                <a:ea typeface="Avenir"/>
                <a:cs typeface="Avenir"/>
                <a:sym typeface="Avenir"/>
              </a:rPr>
              <a:t>Lewis and Clark County, MT</a:t>
            </a:r>
            <a:endParaRPr b="1" sz="1100">
              <a:solidFill>
                <a:schemeClr val="lt1"/>
              </a:solidFill>
              <a:latin typeface="Avenir"/>
              <a:ea typeface="Avenir"/>
              <a:cs typeface="Avenir"/>
              <a:sym typeface="Avenir"/>
            </a:endParaRPr>
          </a:p>
          <a:p>
            <a:pPr indent="-215900" lvl="0" marL="342900" marR="0" rtl="0" algn="l">
              <a:lnSpc>
                <a:spcPct val="115000"/>
              </a:lnSpc>
              <a:spcBef>
                <a:spcPts val="0"/>
              </a:spcBef>
              <a:spcAft>
                <a:spcPts val="0"/>
              </a:spcAft>
              <a:buClr>
                <a:srgbClr val="37B99B"/>
              </a:buClr>
              <a:buSzPts val="800"/>
              <a:buFont typeface="Arial"/>
              <a:buChar char="•"/>
            </a:pPr>
            <a:r>
              <a:rPr b="1" lang="en" sz="1100">
                <a:solidFill>
                  <a:schemeClr val="lt1"/>
                </a:solidFill>
                <a:latin typeface="Avenir"/>
                <a:ea typeface="Avenir"/>
                <a:cs typeface="Avenir"/>
                <a:sym typeface="Avenir"/>
              </a:rPr>
              <a:t>Helena, MT</a:t>
            </a:r>
            <a:endParaRPr b="1" sz="1100">
              <a:solidFill>
                <a:schemeClr val="lt1"/>
              </a:solidFill>
              <a:latin typeface="Avenir"/>
              <a:ea typeface="Avenir"/>
              <a:cs typeface="Avenir"/>
              <a:sym typeface="Avenir"/>
            </a:endParaRPr>
          </a:p>
          <a:p>
            <a:pPr indent="-215900" lvl="0" marL="342900" marR="0" rtl="0" algn="l">
              <a:lnSpc>
                <a:spcPct val="115000"/>
              </a:lnSpc>
              <a:spcBef>
                <a:spcPts val="0"/>
              </a:spcBef>
              <a:spcAft>
                <a:spcPts val="0"/>
              </a:spcAft>
              <a:buClr>
                <a:srgbClr val="37B99B"/>
              </a:buClr>
              <a:buSzPts val="800"/>
              <a:buFont typeface="Arial"/>
              <a:buChar char="•"/>
            </a:pPr>
            <a:r>
              <a:rPr b="1" lang="en" sz="1100">
                <a:solidFill>
                  <a:schemeClr val="lt1"/>
                </a:solidFill>
                <a:latin typeface="Avenir"/>
                <a:ea typeface="Avenir"/>
                <a:cs typeface="Avenir"/>
                <a:sym typeface="Avenir"/>
              </a:rPr>
              <a:t>Billings, MT</a:t>
            </a:r>
            <a:endParaRPr b="1" sz="1100">
              <a:solidFill>
                <a:schemeClr val="lt1"/>
              </a:solidFill>
              <a:latin typeface="Avenir"/>
              <a:ea typeface="Avenir"/>
              <a:cs typeface="Avenir"/>
              <a:sym typeface="Avenir"/>
            </a:endParaRPr>
          </a:p>
          <a:p>
            <a:pPr indent="-215900" lvl="0" marL="342900" marR="0" rtl="0" algn="l">
              <a:lnSpc>
                <a:spcPct val="115000"/>
              </a:lnSpc>
              <a:spcBef>
                <a:spcPts val="0"/>
              </a:spcBef>
              <a:spcAft>
                <a:spcPts val="0"/>
              </a:spcAft>
              <a:buClr>
                <a:srgbClr val="37B99B"/>
              </a:buClr>
              <a:buSzPts val="800"/>
              <a:buFont typeface="Arial"/>
              <a:buChar char="•"/>
            </a:pPr>
            <a:r>
              <a:rPr b="1" lang="en" sz="1100">
                <a:solidFill>
                  <a:schemeClr val="lt1"/>
                </a:solidFill>
                <a:latin typeface="Avenir"/>
                <a:ea typeface="Avenir"/>
                <a:cs typeface="Avenir"/>
                <a:sym typeface="Avenir"/>
              </a:rPr>
              <a:t>Sparks, NV, </a:t>
            </a:r>
            <a:endParaRPr b="1" sz="1100">
              <a:solidFill>
                <a:schemeClr val="lt1"/>
              </a:solidFill>
              <a:latin typeface="Avenir"/>
              <a:ea typeface="Avenir"/>
              <a:cs typeface="Avenir"/>
              <a:sym typeface="Avenir"/>
            </a:endParaRPr>
          </a:p>
          <a:p>
            <a:pPr indent="-215900" lvl="0" marL="342900" marR="0" rtl="0" algn="l">
              <a:lnSpc>
                <a:spcPct val="115000"/>
              </a:lnSpc>
              <a:spcBef>
                <a:spcPts val="0"/>
              </a:spcBef>
              <a:spcAft>
                <a:spcPts val="0"/>
              </a:spcAft>
              <a:buClr>
                <a:srgbClr val="37B99B"/>
              </a:buClr>
              <a:buSzPts val="800"/>
              <a:buFont typeface="Arial"/>
              <a:buChar char="•"/>
            </a:pPr>
            <a:r>
              <a:rPr b="1" lang="en" sz="1100">
                <a:solidFill>
                  <a:schemeClr val="lt1"/>
                </a:solidFill>
                <a:latin typeface="Avenir"/>
                <a:ea typeface="Avenir"/>
                <a:cs typeface="Avenir"/>
                <a:sym typeface="Avenir"/>
              </a:rPr>
              <a:t>Reno NV</a:t>
            </a:r>
            <a:endParaRPr b="1" sz="1100">
              <a:solidFill>
                <a:schemeClr val="lt1"/>
              </a:solidFill>
              <a:latin typeface="Avenir"/>
              <a:ea typeface="Avenir"/>
              <a:cs typeface="Avenir"/>
              <a:sym typeface="Avenir"/>
            </a:endParaRPr>
          </a:p>
          <a:p>
            <a:pPr indent="-215900" lvl="0" marL="342900" marR="0" rtl="0" algn="l">
              <a:lnSpc>
                <a:spcPct val="115000"/>
              </a:lnSpc>
              <a:spcBef>
                <a:spcPts val="0"/>
              </a:spcBef>
              <a:spcAft>
                <a:spcPts val="0"/>
              </a:spcAft>
              <a:buClr>
                <a:srgbClr val="37B99B"/>
              </a:buClr>
              <a:buSzPts val="800"/>
              <a:buFont typeface="Arial"/>
              <a:buChar char="•"/>
            </a:pPr>
            <a:r>
              <a:rPr b="1" lang="en" sz="1100">
                <a:solidFill>
                  <a:schemeClr val="lt1"/>
                </a:solidFill>
                <a:latin typeface="Avenir"/>
                <a:ea typeface="Avenir"/>
                <a:cs typeface="Avenir"/>
                <a:sym typeface="Avenir"/>
              </a:rPr>
              <a:t>Las Vegas NV</a:t>
            </a:r>
            <a:endParaRPr b="1" sz="1100">
              <a:solidFill>
                <a:schemeClr val="lt1"/>
              </a:solidFill>
              <a:latin typeface="Avenir"/>
              <a:ea typeface="Avenir"/>
              <a:cs typeface="Avenir"/>
              <a:sym typeface="Avenir"/>
            </a:endParaRPr>
          </a:p>
          <a:p>
            <a:pPr indent="-215900" lvl="0" marL="342900" marR="0" rtl="0" algn="l">
              <a:lnSpc>
                <a:spcPct val="115000"/>
              </a:lnSpc>
              <a:spcBef>
                <a:spcPts val="0"/>
              </a:spcBef>
              <a:spcAft>
                <a:spcPts val="0"/>
              </a:spcAft>
              <a:buClr>
                <a:srgbClr val="37B99B"/>
              </a:buClr>
              <a:buSzPts val="800"/>
              <a:buFont typeface="Arial"/>
              <a:buChar char="•"/>
            </a:pPr>
            <a:r>
              <a:rPr b="1" lang="en" sz="1100">
                <a:solidFill>
                  <a:schemeClr val="lt1"/>
                </a:solidFill>
                <a:latin typeface="Avenir"/>
                <a:ea typeface="Avenir"/>
                <a:cs typeface="Avenir"/>
                <a:sym typeface="Avenir"/>
              </a:rPr>
              <a:t>Los Angeles, CA</a:t>
            </a:r>
            <a:endParaRPr b="1" sz="1100">
              <a:solidFill>
                <a:schemeClr val="lt1"/>
              </a:solidFill>
              <a:latin typeface="Avenir"/>
              <a:ea typeface="Avenir"/>
              <a:cs typeface="Avenir"/>
              <a:sym typeface="Avenir"/>
            </a:endParaRPr>
          </a:p>
          <a:p>
            <a:pPr indent="-215900" lvl="0" marL="342900" marR="0" rtl="0" algn="l">
              <a:lnSpc>
                <a:spcPct val="115000"/>
              </a:lnSpc>
              <a:spcBef>
                <a:spcPts val="0"/>
              </a:spcBef>
              <a:spcAft>
                <a:spcPts val="0"/>
              </a:spcAft>
              <a:buClr>
                <a:srgbClr val="37B99B"/>
              </a:buClr>
              <a:buSzPts val="800"/>
              <a:buFont typeface="Arial"/>
              <a:buChar char="•"/>
            </a:pPr>
            <a:r>
              <a:rPr b="1" lang="en" sz="1100">
                <a:solidFill>
                  <a:schemeClr val="lt1"/>
                </a:solidFill>
                <a:latin typeface="Avenir"/>
                <a:ea typeface="Avenir"/>
                <a:cs typeface="Avenir"/>
                <a:sym typeface="Avenir"/>
              </a:rPr>
              <a:t>Jacksonville, FL</a:t>
            </a:r>
            <a:endParaRPr b="1" sz="1100">
              <a:solidFill>
                <a:schemeClr val="lt1"/>
              </a:solidFill>
              <a:latin typeface="Avenir"/>
              <a:ea typeface="Avenir"/>
              <a:cs typeface="Avenir"/>
              <a:sym typeface="Avenir"/>
            </a:endParaRPr>
          </a:p>
          <a:p>
            <a:pPr indent="-63500" lvl="0" marL="127000" marR="0" rtl="0" algn="l">
              <a:lnSpc>
                <a:spcPct val="115000"/>
              </a:lnSpc>
              <a:spcBef>
                <a:spcPts val="0"/>
              </a:spcBef>
              <a:spcAft>
                <a:spcPts val="0"/>
              </a:spcAft>
              <a:buClr>
                <a:srgbClr val="37B99B"/>
              </a:buClr>
              <a:buSzPts val="1100"/>
              <a:buFont typeface="Arial"/>
              <a:buNone/>
            </a:pPr>
            <a:r>
              <a:t/>
            </a:r>
            <a:endParaRPr b="1" sz="1100">
              <a:solidFill>
                <a:schemeClr val="lt1"/>
              </a:solidFill>
              <a:latin typeface="Avenir"/>
              <a:ea typeface="Avenir"/>
              <a:cs typeface="Avenir"/>
              <a:sym typeface="Avenir"/>
            </a:endParaRPr>
          </a:p>
          <a:p>
            <a:pPr indent="-152400" lvl="0" marL="215900" marR="0" rtl="0" algn="l">
              <a:spcBef>
                <a:spcPts val="0"/>
              </a:spcBef>
              <a:spcAft>
                <a:spcPts val="0"/>
              </a:spcAft>
              <a:buClr>
                <a:srgbClr val="37B99B"/>
              </a:buClr>
              <a:buSzPts val="1100"/>
              <a:buFont typeface="Arial"/>
              <a:buNone/>
            </a:pPr>
            <a:r>
              <a:t/>
            </a:r>
            <a:endParaRPr sz="1100">
              <a:solidFill>
                <a:schemeClr val="lt1"/>
              </a:solidFill>
              <a:latin typeface="Source Sans Pro"/>
              <a:ea typeface="Source Sans Pro"/>
              <a:cs typeface="Source Sans Pro"/>
              <a:sym typeface="Source Sans Pro"/>
            </a:endParaRPr>
          </a:p>
        </p:txBody>
      </p:sp>
      <p:sp>
        <p:nvSpPr>
          <p:cNvPr id="183" name="Google Shape;183;p29"/>
          <p:cNvSpPr txBox="1"/>
          <p:nvPr/>
        </p:nvSpPr>
        <p:spPr>
          <a:xfrm>
            <a:off x="5219548" y="2484589"/>
            <a:ext cx="3720300" cy="2043600"/>
          </a:xfrm>
          <a:prstGeom prst="rect">
            <a:avLst/>
          </a:prstGeom>
          <a:noFill/>
          <a:ln>
            <a:noFill/>
          </a:ln>
        </p:spPr>
        <p:txBody>
          <a:bodyPr anchorCtr="0" anchor="t" bIns="68575" lIns="68575" spcFirstLastPara="1" rIns="68575" wrap="square" tIns="68575">
            <a:noAutofit/>
          </a:bodyPr>
          <a:lstStyle/>
          <a:p>
            <a:pPr indent="0" lvl="0" marL="0" marR="0" rtl="0" algn="l">
              <a:lnSpc>
                <a:spcPct val="115000"/>
              </a:lnSpc>
              <a:spcBef>
                <a:spcPts val="900"/>
              </a:spcBef>
              <a:spcAft>
                <a:spcPts val="0"/>
              </a:spcAft>
              <a:buClr>
                <a:srgbClr val="37B99B"/>
              </a:buClr>
              <a:buSzPts val="1200"/>
              <a:buFont typeface="Source Sans Pro"/>
              <a:buNone/>
            </a:pPr>
            <a:r>
              <a:rPr i="1" lang="en" sz="1200">
                <a:solidFill>
                  <a:srgbClr val="37B99B"/>
                </a:solidFill>
                <a:latin typeface="Source Sans Pro"/>
                <a:ea typeface="Source Sans Pro"/>
                <a:cs typeface="Source Sans Pro"/>
                <a:sym typeface="Source Sans Pro"/>
              </a:rPr>
              <a:t>“By joining forces with PsychArmor Institute, Lewis and Clark Public Health trained more than 1,000 people ... The ultimate goal of this partnership is to prevent suicide in the military community by reducing problematic factors that might lead to suicidal thoughts - unemployment, financial difficulties, and lack of connection. Thanks to PsychArmor and the education it provides, we may be several steps closer to that goal.</a:t>
            </a:r>
            <a:r>
              <a:rPr b="1" i="1" lang="en" sz="1200">
                <a:solidFill>
                  <a:srgbClr val="37B99B"/>
                </a:solidFill>
                <a:latin typeface="Source Sans Pro"/>
                <a:ea typeface="Source Sans Pro"/>
                <a:cs typeface="Source Sans Pro"/>
                <a:sym typeface="Source Sans Pro"/>
              </a:rPr>
              <a:t>”</a:t>
            </a:r>
            <a:endParaRPr b="1" i="1" sz="1200">
              <a:solidFill>
                <a:srgbClr val="37B99B"/>
              </a:solidFill>
              <a:latin typeface="Source Sans Pro"/>
              <a:ea typeface="Source Sans Pro"/>
              <a:cs typeface="Source Sans Pro"/>
              <a:sym typeface="Source Sans Pro"/>
            </a:endParaRPr>
          </a:p>
          <a:p>
            <a:pPr indent="0" lvl="0" marL="0" marR="0" rtl="0" algn="l">
              <a:lnSpc>
                <a:spcPct val="115000"/>
              </a:lnSpc>
              <a:spcBef>
                <a:spcPts val="0"/>
              </a:spcBef>
              <a:spcAft>
                <a:spcPts val="0"/>
              </a:spcAft>
              <a:buClr>
                <a:schemeClr val="dk1"/>
              </a:buClr>
              <a:buSzPts val="800"/>
              <a:buFont typeface="Arial"/>
              <a:buNone/>
            </a:pPr>
            <a:r>
              <a:t/>
            </a:r>
            <a:endParaRPr b="1" i="1" sz="1200">
              <a:solidFill>
                <a:srgbClr val="37B99B"/>
              </a:solidFill>
              <a:latin typeface="Avenir"/>
              <a:ea typeface="Avenir"/>
              <a:cs typeface="Avenir"/>
              <a:sym typeface="Avenir"/>
            </a:endParaRPr>
          </a:p>
        </p:txBody>
      </p:sp>
      <p:sp>
        <p:nvSpPr>
          <p:cNvPr id="184" name="Google Shape;184;p29"/>
          <p:cNvSpPr txBox="1"/>
          <p:nvPr/>
        </p:nvSpPr>
        <p:spPr>
          <a:xfrm>
            <a:off x="6392989" y="4382125"/>
            <a:ext cx="3419627" cy="64633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200">
                <a:solidFill>
                  <a:srgbClr val="1B1E2B"/>
                </a:solidFill>
                <a:latin typeface="Source Sans Pro"/>
                <a:ea typeface="Source Sans Pro"/>
                <a:cs typeface="Source Sans Pro"/>
                <a:sym typeface="Source Sans Pro"/>
              </a:rPr>
              <a:t>~ Jess Hegstrom, Health Educator, </a:t>
            </a:r>
            <a:endParaRPr b="1" sz="1200">
              <a:solidFill>
                <a:srgbClr val="1B1E2B"/>
              </a:solidFill>
              <a:latin typeface="Source Sans Pro"/>
              <a:ea typeface="Source Sans Pro"/>
              <a:cs typeface="Source Sans Pro"/>
              <a:sym typeface="Source Sans Pro"/>
            </a:endParaRPr>
          </a:p>
          <a:p>
            <a:pPr indent="0" lvl="0" marL="0" marR="0" rtl="0" algn="l">
              <a:spcBef>
                <a:spcPts val="0"/>
              </a:spcBef>
              <a:spcAft>
                <a:spcPts val="0"/>
              </a:spcAft>
              <a:buNone/>
            </a:pPr>
            <a:r>
              <a:rPr b="1" lang="en" sz="1200">
                <a:solidFill>
                  <a:srgbClr val="1B1E2B"/>
                </a:solidFill>
                <a:latin typeface="Source Sans Pro"/>
                <a:ea typeface="Source Sans Pro"/>
                <a:cs typeface="Source Sans Pro"/>
                <a:sym typeface="Source Sans Pro"/>
              </a:rPr>
              <a:t>   Suicide Prevention </a:t>
            </a:r>
            <a:endParaRPr sz="1100"/>
          </a:p>
          <a:p>
            <a:pPr indent="0" lvl="0" marL="0" marR="0" rtl="0" algn="l">
              <a:spcBef>
                <a:spcPts val="0"/>
              </a:spcBef>
              <a:spcAft>
                <a:spcPts val="0"/>
              </a:spcAft>
              <a:buNone/>
            </a:pPr>
            <a:r>
              <a:t/>
            </a:r>
            <a:endParaRPr sz="1400">
              <a:solidFill>
                <a:srgbClr val="1B1E2B"/>
              </a:solidFill>
              <a:latin typeface="Source Sans Pro"/>
              <a:ea typeface="Source Sans Pro"/>
              <a:cs typeface="Source Sans Pro"/>
              <a:sym typeface="Source Sans Pro"/>
            </a:endParaRPr>
          </a:p>
        </p:txBody>
      </p:sp>
      <p:sp>
        <p:nvSpPr>
          <p:cNvPr id="185" name="Google Shape;185;p29"/>
          <p:cNvSpPr txBox="1"/>
          <p:nvPr/>
        </p:nvSpPr>
        <p:spPr>
          <a:xfrm>
            <a:off x="348382" y="739963"/>
            <a:ext cx="8014500" cy="6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2400">
                <a:solidFill>
                  <a:srgbClr val="1B1E2B"/>
                </a:solidFill>
                <a:latin typeface="Source Sans Pro"/>
                <a:ea typeface="Source Sans Pro"/>
                <a:cs typeface="Source Sans Pro"/>
                <a:sym typeface="Source Sans Pro"/>
              </a:rPr>
              <a:t>Suicide Prevention, Intervention, and Postvention</a:t>
            </a:r>
            <a:endParaRPr sz="2400">
              <a:solidFill>
                <a:srgbClr val="1B1E2B"/>
              </a:solidFill>
              <a:latin typeface="Source Sans Pro"/>
              <a:ea typeface="Source Sans Pro"/>
              <a:cs typeface="Source Sans Pro"/>
              <a:sym typeface="Source Sans Pro"/>
            </a:endParaRPr>
          </a:p>
          <a:p>
            <a:pPr indent="0" lvl="0" marL="0" marR="0" rtl="0" algn="l">
              <a:spcBef>
                <a:spcPts val="0"/>
              </a:spcBef>
              <a:spcAft>
                <a:spcPts val="0"/>
              </a:spcAft>
              <a:buNone/>
            </a:pPr>
            <a:r>
              <a:t/>
            </a:r>
            <a:endParaRPr sz="1400">
              <a:solidFill>
                <a:schemeClr val="dk1"/>
              </a:solidFill>
              <a:latin typeface="Source Sans Pro"/>
              <a:ea typeface="Source Sans Pro"/>
              <a:cs typeface="Source Sans Pro"/>
              <a:sym typeface="Source Sans Pro"/>
            </a:endParaRPr>
          </a:p>
        </p:txBody>
      </p:sp>
      <p:pic>
        <p:nvPicPr>
          <p:cNvPr id="186" name="Google Shape;186;p29"/>
          <p:cNvPicPr preferRelativeResize="0"/>
          <p:nvPr/>
        </p:nvPicPr>
        <p:blipFill rotWithShape="1">
          <a:blip r:embed="rId5">
            <a:alphaModFix/>
          </a:blip>
          <a:srcRect b="0" l="0" r="0" t="0"/>
          <a:stretch/>
        </p:blipFill>
        <p:spPr>
          <a:xfrm>
            <a:off x="433138" y="4747693"/>
            <a:ext cx="1155032" cy="27745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1E2B"/>
        </a:solidFill>
      </p:bgPr>
    </p:bg>
    <p:spTree>
      <p:nvGrpSpPr>
        <p:cNvPr id="190" name="Shape 190"/>
        <p:cNvGrpSpPr/>
        <p:nvPr/>
      </p:nvGrpSpPr>
      <p:grpSpPr>
        <a:xfrm>
          <a:off x="0" y="0"/>
          <a:ext cx="0" cy="0"/>
          <a:chOff x="0" y="0"/>
          <a:chExt cx="0" cy="0"/>
        </a:xfrm>
      </p:grpSpPr>
      <p:sp>
        <p:nvSpPr>
          <p:cNvPr id="191" name="Google Shape;191;p30"/>
          <p:cNvSpPr txBox="1"/>
          <p:nvPr/>
        </p:nvSpPr>
        <p:spPr>
          <a:xfrm>
            <a:off x="0" y="0"/>
            <a:ext cx="9156717" cy="1276113"/>
          </a:xfrm>
          <a:prstGeom prst="rect">
            <a:avLst/>
          </a:prstGeom>
          <a:solidFill>
            <a:srgbClr val="D8EAE9"/>
          </a:solidFill>
          <a:ln>
            <a:noFill/>
          </a:ln>
        </p:spPr>
        <p:txBody>
          <a:bodyPr anchorCtr="0" anchor="ctr" bIns="34275" lIns="68575" spcFirstLastPara="1" rIns="68575" wrap="square" tIns="34275">
            <a:normAutofit/>
          </a:bodyPr>
          <a:lstStyle/>
          <a:p>
            <a:pPr indent="0" lvl="0" marL="0" marR="0" rtl="0" algn="r">
              <a:lnSpc>
                <a:spcPct val="90000"/>
              </a:lnSpc>
              <a:spcBef>
                <a:spcPts val="0"/>
              </a:spcBef>
              <a:spcAft>
                <a:spcPts val="0"/>
              </a:spcAft>
              <a:buClr>
                <a:srgbClr val="FFFFFF"/>
              </a:buClr>
              <a:buSzPts val="1400"/>
              <a:buFont typeface="Source Sans Pro"/>
              <a:buNone/>
            </a:pPr>
            <a:r>
              <a:rPr lang="en" sz="1400">
                <a:solidFill>
                  <a:srgbClr val="FFFFFF"/>
                </a:solidFill>
                <a:latin typeface="Source Sans Pro"/>
                <a:ea typeface="Source Sans Pro"/>
                <a:cs typeface="Source Sans Pro"/>
                <a:sym typeface="Source Sans Pro"/>
              </a:rPr>
              <a:t> </a:t>
            </a:r>
            <a:endParaRPr sz="1400">
              <a:solidFill>
                <a:srgbClr val="FFFFFF"/>
              </a:solidFill>
              <a:latin typeface="Source Sans Pro"/>
              <a:ea typeface="Source Sans Pro"/>
              <a:cs typeface="Source Sans Pro"/>
              <a:sym typeface="Source Sans Pro"/>
            </a:endParaRPr>
          </a:p>
        </p:txBody>
      </p:sp>
      <p:pic>
        <p:nvPicPr>
          <p:cNvPr id="192" name="Google Shape;192;p30"/>
          <p:cNvPicPr preferRelativeResize="0"/>
          <p:nvPr/>
        </p:nvPicPr>
        <p:blipFill rotWithShape="1">
          <a:blip r:embed="rId3">
            <a:alphaModFix/>
          </a:blip>
          <a:srcRect b="0" l="0" r="0" t="0"/>
          <a:stretch/>
        </p:blipFill>
        <p:spPr>
          <a:xfrm rot="10800000">
            <a:off x="-620829" y="1148297"/>
            <a:ext cx="10315876" cy="1882049"/>
          </a:xfrm>
          <a:prstGeom prst="rect">
            <a:avLst/>
          </a:prstGeom>
          <a:noFill/>
          <a:ln>
            <a:noFill/>
          </a:ln>
        </p:spPr>
      </p:pic>
      <p:sp>
        <p:nvSpPr>
          <p:cNvPr id="193" name="Google Shape;193;p30"/>
          <p:cNvSpPr txBox="1"/>
          <p:nvPr/>
        </p:nvSpPr>
        <p:spPr>
          <a:xfrm>
            <a:off x="348382" y="1400105"/>
            <a:ext cx="3680185" cy="1485000"/>
          </a:xfrm>
          <a:prstGeom prst="rect">
            <a:avLst/>
          </a:prstGeom>
          <a:noFill/>
          <a:ln>
            <a:noFill/>
          </a:ln>
        </p:spPr>
        <p:txBody>
          <a:bodyPr anchorCtr="0" anchor="t" bIns="68575" lIns="68575" spcFirstLastPara="1" rIns="68575" wrap="square" tIns="68575">
            <a:noAutofit/>
          </a:bodyPr>
          <a:lstStyle/>
          <a:p>
            <a:pPr indent="0" lvl="0" marL="0" marR="0" rtl="0" algn="l">
              <a:spcBef>
                <a:spcPts val="0"/>
              </a:spcBef>
              <a:spcAft>
                <a:spcPts val="0"/>
              </a:spcAft>
              <a:buClr>
                <a:schemeClr val="dk1"/>
              </a:buClr>
              <a:buSzPts val="800"/>
              <a:buFont typeface="Arial"/>
              <a:buNone/>
            </a:pPr>
            <a:r>
              <a:rPr b="1" lang="en" sz="1400">
                <a:solidFill>
                  <a:srgbClr val="37B99B"/>
                </a:solidFill>
                <a:latin typeface="Proxima Nova"/>
                <a:ea typeface="Proxima Nova"/>
                <a:cs typeface="Proxima Nova"/>
                <a:sym typeface="Proxima Nova"/>
              </a:rPr>
              <a:t>OBJECTIVE ZERO</a:t>
            </a:r>
            <a:r>
              <a:rPr b="1" lang="en" sz="1400">
                <a:solidFill>
                  <a:srgbClr val="548CE0"/>
                </a:solidFill>
                <a:latin typeface="Proxima Nova"/>
                <a:ea typeface="Proxima Nova"/>
                <a:cs typeface="Proxima Nova"/>
                <a:sym typeface="Proxima Nova"/>
              </a:rPr>
              <a:t> </a:t>
            </a:r>
            <a:r>
              <a:rPr lang="en" sz="1400">
                <a:solidFill>
                  <a:schemeClr val="lt1"/>
                </a:solidFill>
                <a:latin typeface="Proxima Nova"/>
                <a:ea typeface="Proxima Nova"/>
                <a:cs typeface="Proxima Nova"/>
                <a:sym typeface="Proxima Nova"/>
              </a:rPr>
              <a:t>was founded in 2016 to focus on the problem of suicide within the military community.  Through the Objective Zero app, users can find a peer support Ambassador to connect with via text message.  </a:t>
            </a:r>
            <a:endParaRPr sz="1400">
              <a:solidFill>
                <a:schemeClr val="lt1"/>
              </a:solidFill>
              <a:latin typeface="Proxima Nova"/>
              <a:ea typeface="Proxima Nova"/>
              <a:cs typeface="Proxima Nova"/>
              <a:sym typeface="Proxima Nova"/>
            </a:endParaRPr>
          </a:p>
          <a:p>
            <a:pPr indent="0" lvl="0" marL="0" marR="0" rtl="0" algn="l">
              <a:spcBef>
                <a:spcPts val="0"/>
              </a:spcBef>
              <a:spcAft>
                <a:spcPts val="0"/>
              </a:spcAft>
              <a:buClr>
                <a:schemeClr val="dk1"/>
              </a:buClr>
              <a:buSzPts val="800"/>
              <a:buFont typeface="Arial"/>
              <a:buNone/>
            </a:pPr>
            <a:r>
              <a:t/>
            </a:r>
            <a:endParaRPr sz="1400">
              <a:solidFill>
                <a:srgbClr val="434343"/>
              </a:solidFill>
              <a:latin typeface="Proxima Nova"/>
              <a:ea typeface="Proxima Nova"/>
              <a:cs typeface="Proxima Nova"/>
              <a:sym typeface="Proxima Nova"/>
            </a:endParaRPr>
          </a:p>
          <a:p>
            <a:pPr indent="0" lvl="0" marL="0" marR="0" rtl="0" algn="l">
              <a:spcBef>
                <a:spcPts val="0"/>
              </a:spcBef>
              <a:spcAft>
                <a:spcPts val="0"/>
              </a:spcAft>
              <a:buClr>
                <a:schemeClr val="dk1"/>
              </a:buClr>
              <a:buSzPts val="800"/>
              <a:buFont typeface="Arial"/>
              <a:buNone/>
            </a:pPr>
            <a:r>
              <a:rPr i="1" lang="en" sz="1400">
                <a:solidFill>
                  <a:schemeClr val="lt1"/>
                </a:solidFill>
                <a:latin typeface="Proxima Nova"/>
                <a:ea typeface="Proxima Nova"/>
                <a:cs typeface="Proxima Nova"/>
                <a:sym typeface="Proxima Nova"/>
              </a:rPr>
              <a:t>Objective Zero needed to ensure that their peer support Ambassadors were trained and sufficiently prepared to respond to the concerns raised by app users.</a:t>
            </a:r>
            <a:br>
              <a:rPr i="1" lang="en" sz="1400">
                <a:solidFill>
                  <a:srgbClr val="434343"/>
                </a:solidFill>
                <a:latin typeface="Proxima Nova"/>
                <a:ea typeface="Proxima Nova"/>
                <a:cs typeface="Proxima Nova"/>
                <a:sym typeface="Proxima Nova"/>
              </a:rPr>
            </a:br>
            <a:endParaRPr i="1" sz="1400">
              <a:solidFill>
                <a:srgbClr val="434343"/>
              </a:solidFill>
              <a:latin typeface="Proxima Nova"/>
              <a:ea typeface="Proxima Nova"/>
              <a:cs typeface="Proxima Nova"/>
              <a:sym typeface="Proxima Nova"/>
            </a:endParaRPr>
          </a:p>
          <a:p>
            <a:pPr indent="0" lvl="0" marL="0" marR="0" rtl="0" algn="l">
              <a:spcBef>
                <a:spcPts val="0"/>
              </a:spcBef>
              <a:spcAft>
                <a:spcPts val="0"/>
              </a:spcAft>
              <a:buClr>
                <a:schemeClr val="dk1"/>
              </a:buClr>
              <a:buSzPts val="800"/>
              <a:buFont typeface="Arial"/>
              <a:buNone/>
            </a:pPr>
            <a:r>
              <a:rPr b="1" lang="en" sz="1400">
                <a:solidFill>
                  <a:srgbClr val="37B99B"/>
                </a:solidFill>
                <a:latin typeface="Proxima Nova"/>
                <a:ea typeface="Proxima Nova"/>
                <a:cs typeface="Proxima Nova"/>
                <a:sym typeface="Proxima Nova"/>
              </a:rPr>
              <a:t>SOLUTION</a:t>
            </a:r>
            <a:r>
              <a:rPr lang="en" sz="1400">
                <a:solidFill>
                  <a:srgbClr val="434343"/>
                </a:solidFill>
                <a:latin typeface="Proxima Nova"/>
                <a:ea typeface="Proxima Nova"/>
                <a:cs typeface="Proxima Nova"/>
                <a:sym typeface="Proxima Nova"/>
              </a:rPr>
              <a:t> </a:t>
            </a:r>
            <a:r>
              <a:rPr lang="en" sz="1400">
                <a:solidFill>
                  <a:schemeClr val="lt1"/>
                </a:solidFill>
                <a:latin typeface="Proxima Nova"/>
                <a:ea typeface="Proxima Nova"/>
                <a:cs typeface="Proxima Nova"/>
                <a:sym typeface="Proxima Nova"/>
              </a:rPr>
              <a:t>Objective Zero partnered with Psych/Armor to train their Ambassadors.  Over 425 learners have taken courses through the Psych/Armor Objective Zero learning team, completing over 1,000 courses.</a:t>
            </a:r>
            <a:endParaRPr sz="1400">
              <a:solidFill>
                <a:schemeClr val="lt1"/>
              </a:solidFill>
              <a:latin typeface="Source Sans Pro"/>
              <a:ea typeface="Source Sans Pro"/>
              <a:cs typeface="Source Sans Pro"/>
              <a:sym typeface="Source Sans Pro"/>
            </a:endParaRPr>
          </a:p>
        </p:txBody>
      </p:sp>
      <p:sp>
        <p:nvSpPr>
          <p:cNvPr id="194" name="Google Shape;194;p30"/>
          <p:cNvSpPr txBox="1"/>
          <p:nvPr/>
        </p:nvSpPr>
        <p:spPr>
          <a:xfrm>
            <a:off x="348382" y="294774"/>
            <a:ext cx="9071806" cy="438581"/>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400">
                <a:solidFill>
                  <a:srgbClr val="1B1E2B"/>
                </a:solidFill>
                <a:latin typeface="Source Sans Pro"/>
                <a:ea typeface="Source Sans Pro"/>
                <a:cs typeface="Source Sans Pro"/>
                <a:sym typeface="Source Sans Pro"/>
              </a:rPr>
              <a:t>PROGRAM COLLABORATION: CASE STUDIES</a:t>
            </a:r>
            <a:endParaRPr sz="1100"/>
          </a:p>
        </p:txBody>
      </p:sp>
      <p:sp>
        <p:nvSpPr>
          <p:cNvPr id="195" name="Google Shape;195;p30"/>
          <p:cNvSpPr txBox="1"/>
          <p:nvPr/>
        </p:nvSpPr>
        <p:spPr>
          <a:xfrm>
            <a:off x="348382" y="739963"/>
            <a:ext cx="8014568" cy="64633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2400">
                <a:solidFill>
                  <a:srgbClr val="1B1E2B"/>
                </a:solidFill>
                <a:latin typeface="Source Sans Pro"/>
                <a:ea typeface="Source Sans Pro"/>
                <a:cs typeface="Source Sans Pro"/>
                <a:sym typeface="Source Sans Pro"/>
              </a:rPr>
              <a:t>Suicide Prevention, Intervention, and Postvention</a:t>
            </a:r>
            <a:endParaRPr sz="2400">
              <a:solidFill>
                <a:srgbClr val="1B1E2B"/>
              </a:solidFill>
              <a:latin typeface="Source Sans Pro"/>
              <a:ea typeface="Source Sans Pro"/>
              <a:cs typeface="Source Sans Pro"/>
              <a:sym typeface="Source Sans Pro"/>
            </a:endParaRPr>
          </a:p>
          <a:p>
            <a:pPr indent="0" lvl="0" marL="0" marR="0" rtl="0" algn="l">
              <a:spcBef>
                <a:spcPts val="0"/>
              </a:spcBef>
              <a:spcAft>
                <a:spcPts val="0"/>
              </a:spcAft>
              <a:buNone/>
            </a:pPr>
            <a:r>
              <a:t/>
            </a:r>
            <a:endParaRPr sz="1400">
              <a:solidFill>
                <a:schemeClr val="dk1"/>
              </a:solidFill>
              <a:latin typeface="Source Sans Pro"/>
              <a:ea typeface="Source Sans Pro"/>
              <a:cs typeface="Source Sans Pro"/>
              <a:sym typeface="Source Sans Pro"/>
            </a:endParaRPr>
          </a:p>
        </p:txBody>
      </p:sp>
      <p:pic>
        <p:nvPicPr>
          <p:cNvPr id="196" name="Google Shape;196;p30"/>
          <p:cNvPicPr preferRelativeResize="0"/>
          <p:nvPr/>
        </p:nvPicPr>
        <p:blipFill rotWithShape="1">
          <a:blip r:embed="rId4">
            <a:alphaModFix/>
          </a:blip>
          <a:srcRect b="0" l="0" r="0" t="0"/>
          <a:stretch/>
        </p:blipFill>
        <p:spPr>
          <a:xfrm>
            <a:off x="4424009" y="1386294"/>
            <a:ext cx="4535842" cy="3488614"/>
          </a:xfrm>
          <a:prstGeom prst="rect">
            <a:avLst/>
          </a:prstGeom>
          <a:noFill/>
          <a:ln>
            <a:noFill/>
          </a:ln>
          <a:effectLst>
            <a:outerShdw sx="101000" rotWithShape="0" algn="ctr" dir="21540000" dist="304800" sy="101000">
              <a:srgbClr val="D8EAE9">
                <a:alpha val="80000"/>
              </a:srgbClr>
            </a:outerShdw>
          </a:effectLst>
        </p:spPr>
      </p:pic>
      <p:sp>
        <p:nvSpPr>
          <p:cNvPr id="197" name="Google Shape;197;p30"/>
          <p:cNvSpPr txBox="1"/>
          <p:nvPr/>
        </p:nvSpPr>
        <p:spPr>
          <a:xfrm>
            <a:off x="4947715" y="1500593"/>
            <a:ext cx="3462992" cy="3799253"/>
          </a:xfrm>
          <a:prstGeom prst="rect">
            <a:avLst/>
          </a:prstGeom>
          <a:noFill/>
          <a:ln>
            <a:noFill/>
          </a:ln>
        </p:spPr>
        <p:txBody>
          <a:bodyPr anchorCtr="0" anchor="t" bIns="68575" lIns="68575" spcFirstLastPara="1" rIns="68575" wrap="square" tIns="68575">
            <a:noAutofit/>
          </a:bodyPr>
          <a:lstStyle/>
          <a:p>
            <a:pPr indent="0" lvl="0" marL="0" marR="0" rtl="0" algn="l">
              <a:lnSpc>
                <a:spcPct val="115000"/>
              </a:lnSpc>
              <a:spcBef>
                <a:spcPts val="900"/>
              </a:spcBef>
              <a:spcAft>
                <a:spcPts val="0"/>
              </a:spcAft>
              <a:buClr>
                <a:srgbClr val="37B99B"/>
              </a:buClr>
              <a:buSzPts val="1300"/>
              <a:buFont typeface="Source Sans Pro"/>
              <a:buNone/>
            </a:pPr>
            <a:r>
              <a:rPr i="1" lang="en" sz="1300">
                <a:solidFill>
                  <a:srgbClr val="37B99B"/>
                </a:solidFill>
                <a:latin typeface="Source Sans Pro"/>
                <a:ea typeface="Source Sans Pro"/>
                <a:cs typeface="Source Sans Pro"/>
                <a:sym typeface="Source Sans Pro"/>
              </a:rPr>
              <a:t>"Psych/Armor Institute has been and continues to be instrumental in suicide prevention training and education for our 2,000+ volunteer Ambassadors. We simply would be unable to support the 10,000 users on the Objective Zero App without our partnership with Psych/Armor. Their various course offerings, from Operation SAVE to Columbia Scale training, prepare our Ambassadors to take texts, voice, and video chats from at-risk service members and veterans that need a listening ear."</a:t>
            </a:r>
            <a:endParaRPr i="1" sz="1300">
              <a:solidFill>
                <a:srgbClr val="37B99B"/>
              </a:solidFill>
              <a:latin typeface="Source Sans Pro"/>
              <a:ea typeface="Source Sans Pro"/>
              <a:cs typeface="Source Sans Pro"/>
              <a:sym typeface="Source Sans Pro"/>
            </a:endParaRPr>
          </a:p>
          <a:p>
            <a:pPr indent="0" lvl="0" marL="0" marR="0" rtl="0" algn="r">
              <a:lnSpc>
                <a:spcPct val="115000"/>
              </a:lnSpc>
              <a:spcBef>
                <a:spcPts val="900"/>
              </a:spcBef>
              <a:spcAft>
                <a:spcPts val="0"/>
              </a:spcAft>
              <a:buClr>
                <a:schemeClr val="dk1"/>
              </a:buClr>
              <a:buSzPts val="800"/>
              <a:buFont typeface="Arial"/>
              <a:buNone/>
            </a:pPr>
            <a:r>
              <a:t/>
            </a:r>
            <a:endParaRPr b="1" sz="1300">
              <a:solidFill>
                <a:schemeClr val="dk1"/>
              </a:solidFill>
              <a:latin typeface="Source Sans Pro"/>
              <a:ea typeface="Source Sans Pro"/>
              <a:cs typeface="Source Sans Pro"/>
              <a:sym typeface="Source Sans Pro"/>
            </a:endParaRPr>
          </a:p>
          <a:p>
            <a:pPr indent="0" lvl="0" marL="0" marR="0" rtl="0" algn="r">
              <a:lnSpc>
                <a:spcPct val="115000"/>
              </a:lnSpc>
              <a:spcBef>
                <a:spcPts val="900"/>
              </a:spcBef>
              <a:spcAft>
                <a:spcPts val="0"/>
              </a:spcAft>
              <a:buClr>
                <a:schemeClr val="dk1"/>
              </a:buClr>
              <a:buSzPts val="1300"/>
              <a:buFont typeface="Source Sans Pro"/>
              <a:buNone/>
            </a:pPr>
            <a:r>
              <a:t/>
            </a:r>
            <a:endParaRPr b="1" sz="1300">
              <a:solidFill>
                <a:schemeClr val="dk1"/>
              </a:solidFill>
              <a:latin typeface="Source Sans Pro"/>
              <a:ea typeface="Source Sans Pro"/>
              <a:cs typeface="Source Sans Pro"/>
              <a:sym typeface="Source Sans Pro"/>
            </a:endParaRPr>
          </a:p>
          <a:p>
            <a:pPr indent="0" lvl="0" marL="0" marR="0" rtl="0" algn="l">
              <a:lnSpc>
                <a:spcPct val="115000"/>
              </a:lnSpc>
              <a:spcBef>
                <a:spcPts val="900"/>
              </a:spcBef>
              <a:spcAft>
                <a:spcPts val="0"/>
              </a:spcAft>
              <a:buClr>
                <a:schemeClr val="dk1"/>
              </a:buClr>
              <a:buSzPts val="1300"/>
              <a:buFont typeface="Source Sans Pro"/>
              <a:buNone/>
            </a:pPr>
            <a:r>
              <a:rPr lang="en" sz="1300">
                <a:solidFill>
                  <a:schemeClr val="dk1"/>
                </a:solidFill>
                <a:latin typeface="Source Sans Pro"/>
                <a:ea typeface="Source Sans Pro"/>
                <a:cs typeface="Source Sans Pro"/>
                <a:sym typeface="Source Sans Pro"/>
              </a:rPr>
              <a:t>					</a:t>
            </a:r>
            <a:endParaRPr sz="1300">
              <a:solidFill>
                <a:schemeClr val="dk1"/>
              </a:solidFill>
              <a:latin typeface="Source Sans Pro"/>
              <a:ea typeface="Source Sans Pro"/>
              <a:cs typeface="Source Sans Pro"/>
              <a:sym typeface="Source Sans Pro"/>
            </a:endParaRPr>
          </a:p>
          <a:p>
            <a:pPr indent="0" lvl="0" marL="0" marR="0" rtl="0" algn="l">
              <a:lnSpc>
                <a:spcPct val="115000"/>
              </a:lnSpc>
              <a:spcBef>
                <a:spcPts val="0"/>
              </a:spcBef>
              <a:spcAft>
                <a:spcPts val="0"/>
              </a:spcAft>
              <a:buClr>
                <a:schemeClr val="dk1"/>
              </a:buClr>
              <a:buSzPts val="1300"/>
              <a:buFont typeface="Source Sans Pro"/>
              <a:buNone/>
            </a:pPr>
            <a:r>
              <a:rPr lang="en" sz="1300">
                <a:solidFill>
                  <a:schemeClr val="dk1"/>
                </a:solidFill>
                <a:latin typeface="Source Sans Pro"/>
                <a:ea typeface="Source Sans Pro"/>
                <a:cs typeface="Source Sans Pro"/>
                <a:sym typeface="Source Sans Pro"/>
              </a:rPr>
              <a:t>				</a:t>
            </a:r>
            <a:endParaRPr sz="1300">
              <a:solidFill>
                <a:schemeClr val="dk1"/>
              </a:solidFill>
              <a:latin typeface="Source Sans Pro"/>
              <a:ea typeface="Source Sans Pro"/>
              <a:cs typeface="Source Sans Pro"/>
              <a:sym typeface="Source Sans Pro"/>
            </a:endParaRPr>
          </a:p>
          <a:p>
            <a:pPr indent="0" lvl="0" marL="0" marR="0" rtl="0" algn="l">
              <a:lnSpc>
                <a:spcPct val="115000"/>
              </a:lnSpc>
              <a:spcBef>
                <a:spcPts val="0"/>
              </a:spcBef>
              <a:spcAft>
                <a:spcPts val="0"/>
              </a:spcAft>
              <a:buClr>
                <a:schemeClr val="dk1"/>
              </a:buClr>
              <a:buSzPts val="1300"/>
              <a:buFont typeface="Source Sans Pro"/>
              <a:buNone/>
            </a:pPr>
            <a:r>
              <a:rPr lang="en" sz="1300">
                <a:solidFill>
                  <a:schemeClr val="dk1"/>
                </a:solidFill>
                <a:latin typeface="Source Sans Pro"/>
                <a:ea typeface="Source Sans Pro"/>
                <a:cs typeface="Source Sans Pro"/>
                <a:sym typeface="Source Sans Pro"/>
              </a:rPr>
              <a:t>			</a:t>
            </a:r>
            <a:endParaRPr sz="1300">
              <a:solidFill>
                <a:schemeClr val="dk1"/>
              </a:solidFill>
              <a:latin typeface="Source Sans Pro"/>
              <a:ea typeface="Source Sans Pro"/>
              <a:cs typeface="Source Sans Pro"/>
              <a:sym typeface="Source Sans Pro"/>
            </a:endParaRPr>
          </a:p>
          <a:p>
            <a:pPr indent="0" lvl="0" marL="0" marR="0" rtl="0" algn="l">
              <a:lnSpc>
                <a:spcPct val="115000"/>
              </a:lnSpc>
              <a:spcBef>
                <a:spcPts val="0"/>
              </a:spcBef>
              <a:spcAft>
                <a:spcPts val="0"/>
              </a:spcAft>
              <a:buClr>
                <a:schemeClr val="dk1"/>
              </a:buClr>
              <a:buSzPts val="1300"/>
              <a:buFont typeface="Source Sans Pro"/>
              <a:buNone/>
            </a:pPr>
            <a:r>
              <a:rPr lang="en" sz="1300">
                <a:solidFill>
                  <a:schemeClr val="dk1"/>
                </a:solidFill>
                <a:latin typeface="Source Sans Pro"/>
                <a:ea typeface="Source Sans Pro"/>
                <a:cs typeface="Source Sans Pro"/>
                <a:sym typeface="Source Sans Pro"/>
              </a:rPr>
              <a:t>		</a:t>
            </a:r>
            <a:endParaRPr sz="1300">
              <a:solidFill>
                <a:schemeClr val="dk1"/>
              </a:solidFill>
              <a:latin typeface="Source Sans Pro"/>
              <a:ea typeface="Source Sans Pro"/>
              <a:cs typeface="Source Sans Pro"/>
              <a:sym typeface="Source Sans Pro"/>
            </a:endParaRPr>
          </a:p>
          <a:p>
            <a:pPr indent="0" lvl="0" marL="0" marR="0" rtl="0" algn="l">
              <a:lnSpc>
                <a:spcPct val="115000"/>
              </a:lnSpc>
              <a:spcBef>
                <a:spcPts val="0"/>
              </a:spcBef>
              <a:spcAft>
                <a:spcPts val="0"/>
              </a:spcAft>
              <a:buClr>
                <a:schemeClr val="dk1"/>
              </a:buClr>
              <a:buSzPts val="800"/>
              <a:buFont typeface="Arial"/>
              <a:buNone/>
            </a:pPr>
            <a:r>
              <a:t/>
            </a:r>
            <a:endParaRPr b="1" i="1" sz="1300">
              <a:solidFill>
                <a:schemeClr val="dk1"/>
              </a:solidFill>
              <a:latin typeface="Source Sans Pro"/>
              <a:ea typeface="Source Sans Pro"/>
              <a:cs typeface="Source Sans Pro"/>
              <a:sym typeface="Source Sans Pro"/>
            </a:endParaRPr>
          </a:p>
        </p:txBody>
      </p:sp>
      <p:sp>
        <p:nvSpPr>
          <p:cNvPr id="198" name="Google Shape;198;p30"/>
          <p:cNvSpPr txBox="1"/>
          <p:nvPr/>
        </p:nvSpPr>
        <p:spPr>
          <a:xfrm>
            <a:off x="6000734" y="4266677"/>
            <a:ext cx="2762250" cy="64633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200">
                <a:solidFill>
                  <a:schemeClr val="dk1"/>
                </a:solidFill>
                <a:latin typeface="Source Sans Pro"/>
                <a:ea typeface="Source Sans Pro"/>
                <a:cs typeface="Source Sans Pro"/>
                <a:sym typeface="Source Sans Pro"/>
              </a:rPr>
              <a:t>~ Betsey Mercado, Co-Founder &amp; Executive Director, Objective Zero</a:t>
            </a:r>
            <a:endParaRPr sz="1100"/>
          </a:p>
          <a:p>
            <a:pPr indent="0" lvl="0" marL="0" marR="0" rtl="0" algn="l">
              <a:spcBef>
                <a:spcPts val="0"/>
              </a:spcBef>
              <a:spcAft>
                <a:spcPts val="0"/>
              </a:spcAft>
              <a:buNone/>
            </a:pPr>
            <a:r>
              <a:t/>
            </a:r>
            <a:endParaRPr sz="1400">
              <a:solidFill>
                <a:schemeClr val="dk1"/>
              </a:solidFill>
              <a:latin typeface="Source Sans Pro"/>
              <a:ea typeface="Source Sans Pro"/>
              <a:cs typeface="Source Sans Pro"/>
              <a:sym typeface="Source Sans Pro"/>
            </a:endParaRPr>
          </a:p>
        </p:txBody>
      </p:sp>
      <p:sp>
        <p:nvSpPr>
          <p:cNvPr id="199" name="Google Shape;199;p30"/>
          <p:cNvSpPr txBox="1"/>
          <p:nvPr>
            <p:ph idx="12" type="sldNum"/>
          </p:nvPr>
        </p:nvSpPr>
        <p:spPr>
          <a:xfrm>
            <a:off x="6529446" y="4848167"/>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n" sz="1100"/>
              <a:t>6</a:t>
            </a:r>
            <a:endParaRPr sz="1100"/>
          </a:p>
        </p:txBody>
      </p:sp>
      <p:pic>
        <p:nvPicPr>
          <p:cNvPr id="200" name="Google Shape;200;p30"/>
          <p:cNvPicPr preferRelativeResize="0"/>
          <p:nvPr/>
        </p:nvPicPr>
        <p:blipFill rotWithShape="1">
          <a:blip r:embed="rId5">
            <a:alphaModFix/>
          </a:blip>
          <a:srcRect b="0" l="0" r="0" t="0"/>
          <a:stretch/>
        </p:blipFill>
        <p:spPr>
          <a:xfrm>
            <a:off x="7206574" y="4848167"/>
            <a:ext cx="1155032" cy="27745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1E2B"/>
        </a:solidFill>
      </p:bgPr>
    </p:bg>
    <p:spTree>
      <p:nvGrpSpPr>
        <p:cNvPr id="204" name="Shape 204"/>
        <p:cNvGrpSpPr/>
        <p:nvPr/>
      </p:nvGrpSpPr>
      <p:grpSpPr>
        <a:xfrm>
          <a:off x="0" y="0"/>
          <a:ext cx="0" cy="0"/>
          <a:chOff x="0" y="0"/>
          <a:chExt cx="0" cy="0"/>
        </a:xfrm>
      </p:grpSpPr>
      <p:sp>
        <p:nvSpPr>
          <p:cNvPr id="205" name="Google Shape;205;p31"/>
          <p:cNvSpPr txBox="1"/>
          <p:nvPr/>
        </p:nvSpPr>
        <p:spPr>
          <a:xfrm>
            <a:off x="0" y="0"/>
            <a:ext cx="9156717" cy="1276113"/>
          </a:xfrm>
          <a:prstGeom prst="rect">
            <a:avLst/>
          </a:prstGeom>
          <a:solidFill>
            <a:srgbClr val="D9DADE"/>
          </a:solidFill>
          <a:ln>
            <a:noFill/>
          </a:ln>
        </p:spPr>
        <p:txBody>
          <a:bodyPr anchorCtr="0" anchor="ctr" bIns="34275" lIns="68575" spcFirstLastPara="1" rIns="68575" wrap="square" tIns="34275">
            <a:normAutofit/>
          </a:bodyPr>
          <a:lstStyle/>
          <a:p>
            <a:pPr indent="0" lvl="0" marL="0" marR="0" rtl="0" algn="r">
              <a:lnSpc>
                <a:spcPct val="90000"/>
              </a:lnSpc>
              <a:spcBef>
                <a:spcPts val="0"/>
              </a:spcBef>
              <a:spcAft>
                <a:spcPts val="0"/>
              </a:spcAft>
              <a:buClr>
                <a:srgbClr val="FFFFFF"/>
              </a:buClr>
              <a:buSzPts val="1400"/>
              <a:buFont typeface="Source Sans Pro"/>
              <a:buNone/>
            </a:pPr>
            <a:r>
              <a:rPr lang="en" sz="1400">
                <a:solidFill>
                  <a:srgbClr val="FFFFFF"/>
                </a:solidFill>
                <a:latin typeface="Source Sans Pro"/>
                <a:ea typeface="Source Sans Pro"/>
                <a:cs typeface="Source Sans Pro"/>
                <a:sym typeface="Source Sans Pro"/>
              </a:rPr>
              <a:t> </a:t>
            </a:r>
            <a:endParaRPr sz="1400">
              <a:solidFill>
                <a:srgbClr val="FFFFFF"/>
              </a:solidFill>
              <a:latin typeface="Source Sans Pro"/>
              <a:ea typeface="Source Sans Pro"/>
              <a:cs typeface="Source Sans Pro"/>
              <a:sym typeface="Source Sans Pro"/>
            </a:endParaRPr>
          </a:p>
        </p:txBody>
      </p:sp>
      <p:pic>
        <p:nvPicPr>
          <p:cNvPr id="206" name="Google Shape;206;p31"/>
          <p:cNvPicPr preferRelativeResize="0"/>
          <p:nvPr/>
        </p:nvPicPr>
        <p:blipFill rotWithShape="1">
          <a:blip r:embed="rId3">
            <a:alphaModFix/>
          </a:blip>
          <a:srcRect b="0" l="0" r="0" t="0"/>
          <a:stretch/>
        </p:blipFill>
        <p:spPr>
          <a:xfrm rot="10800000">
            <a:off x="-620829" y="1148297"/>
            <a:ext cx="10315876" cy="1882049"/>
          </a:xfrm>
          <a:prstGeom prst="rect">
            <a:avLst/>
          </a:prstGeom>
          <a:noFill/>
          <a:ln>
            <a:noFill/>
          </a:ln>
        </p:spPr>
      </p:pic>
      <p:pic>
        <p:nvPicPr>
          <p:cNvPr id="207" name="Google Shape;207;p31"/>
          <p:cNvPicPr preferRelativeResize="0"/>
          <p:nvPr/>
        </p:nvPicPr>
        <p:blipFill rotWithShape="1">
          <a:blip r:embed="rId4">
            <a:alphaModFix/>
          </a:blip>
          <a:srcRect b="0" l="0" r="0" t="0"/>
          <a:stretch/>
        </p:blipFill>
        <p:spPr>
          <a:xfrm flipH="1">
            <a:off x="938462" y="4334982"/>
            <a:ext cx="7067350" cy="1446717"/>
          </a:xfrm>
          <a:prstGeom prst="rect">
            <a:avLst/>
          </a:prstGeom>
          <a:noFill/>
          <a:ln>
            <a:noFill/>
          </a:ln>
        </p:spPr>
      </p:pic>
      <p:sp>
        <p:nvSpPr>
          <p:cNvPr id="208" name="Google Shape;208;p31"/>
          <p:cNvSpPr txBox="1"/>
          <p:nvPr>
            <p:ph type="title"/>
          </p:nvPr>
        </p:nvSpPr>
        <p:spPr>
          <a:xfrm>
            <a:off x="731876" y="-3386669"/>
            <a:ext cx="1779104" cy="994172"/>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Source Sans Pro"/>
              <a:buNone/>
            </a:pPr>
            <a:r>
              <a:rPr lang="en" sz="1100"/>
              <a:t> </a:t>
            </a:r>
            <a:endParaRPr sz="1100"/>
          </a:p>
        </p:txBody>
      </p:sp>
      <p:sp>
        <p:nvSpPr>
          <p:cNvPr id="209" name="Google Shape;209;p3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n" sz="1100"/>
              <a:t>7</a:t>
            </a:r>
            <a:endParaRPr sz="1100"/>
          </a:p>
        </p:txBody>
      </p:sp>
      <p:sp>
        <p:nvSpPr>
          <p:cNvPr id="210" name="Google Shape;210;p31"/>
          <p:cNvSpPr txBox="1"/>
          <p:nvPr/>
        </p:nvSpPr>
        <p:spPr>
          <a:xfrm>
            <a:off x="313453" y="1339004"/>
            <a:ext cx="5623650" cy="283275"/>
          </a:xfrm>
          <a:prstGeom prst="rect">
            <a:avLst/>
          </a:prstGeom>
          <a:noFill/>
          <a:ln>
            <a:noFill/>
          </a:ln>
        </p:spPr>
        <p:txBody>
          <a:bodyPr anchorCtr="0" anchor="t" bIns="68575" lIns="68575" spcFirstLastPara="1" rIns="68575" wrap="square" tIns="68575">
            <a:noAutofit/>
          </a:bodyPr>
          <a:lstStyle/>
          <a:p>
            <a:pPr indent="0" lvl="0" marL="0" marR="0" rtl="0" algn="l">
              <a:spcBef>
                <a:spcPts val="0"/>
              </a:spcBef>
              <a:spcAft>
                <a:spcPts val="0"/>
              </a:spcAft>
              <a:buClr>
                <a:srgbClr val="37B99B"/>
              </a:buClr>
              <a:buSzPts val="1900"/>
              <a:buFont typeface="Roboto"/>
              <a:buNone/>
            </a:pPr>
            <a:r>
              <a:rPr b="1" lang="en" sz="1900">
                <a:solidFill>
                  <a:srgbClr val="37B99B"/>
                </a:solidFill>
                <a:latin typeface="Roboto"/>
                <a:ea typeface="Roboto"/>
                <a:cs typeface="Roboto"/>
                <a:sym typeface="Roboto"/>
              </a:rPr>
              <a:t>FROM 620 SURVEYS ...</a:t>
            </a:r>
            <a:endParaRPr b="1" sz="1900">
              <a:solidFill>
                <a:srgbClr val="37B99B"/>
              </a:solidFill>
              <a:latin typeface="Roboto"/>
              <a:ea typeface="Roboto"/>
              <a:cs typeface="Roboto"/>
              <a:sym typeface="Roboto"/>
            </a:endParaRPr>
          </a:p>
          <a:p>
            <a:pPr indent="0" lvl="0" marL="0" marR="0" rtl="0" algn="l">
              <a:spcBef>
                <a:spcPts val="0"/>
              </a:spcBef>
              <a:spcAft>
                <a:spcPts val="0"/>
              </a:spcAft>
              <a:buClr>
                <a:schemeClr val="dk1"/>
              </a:buClr>
              <a:buSzPts val="800"/>
              <a:buFont typeface="Source Sans Pro"/>
              <a:buNone/>
            </a:pPr>
            <a:r>
              <a:t/>
            </a:r>
            <a:endParaRPr b="1" sz="800">
              <a:solidFill>
                <a:srgbClr val="548CE0"/>
              </a:solidFill>
              <a:latin typeface="Montserrat"/>
              <a:ea typeface="Montserrat"/>
              <a:cs typeface="Montserrat"/>
              <a:sym typeface="Montserrat"/>
            </a:endParaRPr>
          </a:p>
          <a:p>
            <a:pPr indent="0" lvl="0" marL="342900" marR="0" rtl="0" algn="l">
              <a:spcBef>
                <a:spcPts val="0"/>
              </a:spcBef>
              <a:spcAft>
                <a:spcPts val="0"/>
              </a:spcAft>
              <a:buClr>
                <a:schemeClr val="dk1"/>
              </a:buClr>
              <a:buSzPts val="800"/>
              <a:buFont typeface="Source Sans Pro"/>
              <a:buNone/>
            </a:pPr>
            <a:r>
              <a:t/>
            </a:r>
            <a:endParaRPr b="1" sz="800">
              <a:solidFill>
                <a:srgbClr val="548CE0"/>
              </a:solidFill>
              <a:latin typeface="Montserrat"/>
              <a:ea typeface="Montserrat"/>
              <a:cs typeface="Montserrat"/>
              <a:sym typeface="Montserrat"/>
            </a:endParaRPr>
          </a:p>
          <a:p>
            <a:pPr indent="0" lvl="0" marL="0" marR="0" rtl="0" algn="l">
              <a:spcBef>
                <a:spcPts val="0"/>
              </a:spcBef>
              <a:spcAft>
                <a:spcPts val="0"/>
              </a:spcAft>
              <a:buClr>
                <a:schemeClr val="dk1"/>
              </a:buClr>
              <a:buSzPts val="800"/>
              <a:buFont typeface="Source Sans Pro"/>
              <a:buNone/>
            </a:pPr>
            <a:r>
              <a:t/>
            </a:r>
            <a:endParaRPr sz="800">
              <a:solidFill>
                <a:srgbClr val="666666"/>
              </a:solidFill>
              <a:latin typeface="Montserrat"/>
              <a:ea typeface="Montserrat"/>
              <a:cs typeface="Montserrat"/>
              <a:sym typeface="Montserrat"/>
            </a:endParaRPr>
          </a:p>
          <a:p>
            <a:pPr indent="0" lvl="0" marL="0" marR="0" rtl="0" algn="l">
              <a:spcBef>
                <a:spcPts val="0"/>
              </a:spcBef>
              <a:spcAft>
                <a:spcPts val="0"/>
              </a:spcAft>
              <a:buClr>
                <a:schemeClr val="dk1"/>
              </a:buClr>
              <a:buSzPts val="800"/>
              <a:buFont typeface="Source Sans Pro"/>
              <a:buNone/>
            </a:pPr>
            <a:r>
              <a:t/>
            </a:r>
            <a:endParaRPr sz="800">
              <a:solidFill>
                <a:srgbClr val="666666"/>
              </a:solidFill>
              <a:latin typeface="Montserrat"/>
              <a:ea typeface="Montserrat"/>
              <a:cs typeface="Montserrat"/>
              <a:sym typeface="Montserrat"/>
            </a:endParaRPr>
          </a:p>
          <a:p>
            <a:pPr indent="0" lvl="0" marL="0" marR="0" rtl="0" algn="l">
              <a:spcBef>
                <a:spcPts val="0"/>
              </a:spcBef>
              <a:spcAft>
                <a:spcPts val="0"/>
              </a:spcAft>
              <a:buClr>
                <a:schemeClr val="dk1"/>
              </a:buClr>
              <a:buSzPts val="800"/>
              <a:buFont typeface="Source Sans Pro"/>
              <a:buNone/>
            </a:pPr>
            <a:r>
              <a:t/>
            </a:r>
            <a:endParaRPr sz="800">
              <a:solidFill>
                <a:srgbClr val="666666"/>
              </a:solidFill>
              <a:latin typeface="Montserrat"/>
              <a:ea typeface="Montserrat"/>
              <a:cs typeface="Montserrat"/>
              <a:sym typeface="Montserrat"/>
            </a:endParaRPr>
          </a:p>
        </p:txBody>
      </p:sp>
      <p:sp>
        <p:nvSpPr>
          <p:cNvPr id="211" name="Google Shape;211;p31"/>
          <p:cNvSpPr txBox="1"/>
          <p:nvPr/>
        </p:nvSpPr>
        <p:spPr>
          <a:xfrm>
            <a:off x="1166249" y="4616237"/>
            <a:ext cx="6605775" cy="708075"/>
          </a:xfrm>
          <a:prstGeom prst="rect">
            <a:avLst/>
          </a:prstGeom>
          <a:noFill/>
          <a:ln>
            <a:noFill/>
          </a:ln>
        </p:spPr>
        <p:txBody>
          <a:bodyPr anchorCtr="0" anchor="ctr" bIns="68575" lIns="68575" spcFirstLastPara="1" rIns="68575" wrap="square" tIns="68575">
            <a:noAutofit/>
          </a:bodyPr>
          <a:lstStyle/>
          <a:p>
            <a:pPr indent="0" lvl="0" marL="0" marR="0" rtl="0" algn="ctr">
              <a:spcBef>
                <a:spcPts val="0"/>
              </a:spcBef>
              <a:spcAft>
                <a:spcPts val="0"/>
              </a:spcAft>
              <a:buClr>
                <a:schemeClr val="dk1"/>
              </a:buClr>
              <a:buSzPts val="2300"/>
              <a:buFont typeface="Arial"/>
              <a:buNone/>
            </a:pPr>
            <a:r>
              <a:rPr b="1" lang="en" sz="1800">
                <a:solidFill>
                  <a:srgbClr val="1B1E2B"/>
                </a:solidFill>
                <a:latin typeface="Roboto"/>
                <a:ea typeface="Roboto"/>
                <a:cs typeface="Roboto"/>
                <a:sym typeface="Roboto"/>
              </a:rPr>
              <a:t>IN-DEPTH ANALYSIS</a:t>
            </a:r>
            <a:endParaRPr b="1" sz="1800">
              <a:solidFill>
                <a:srgbClr val="1B1E2B"/>
              </a:solidFill>
              <a:latin typeface="Roboto"/>
              <a:ea typeface="Roboto"/>
              <a:cs typeface="Roboto"/>
              <a:sym typeface="Roboto"/>
            </a:endParaRPr>
          </a:p>
          <a:p>
            <a:pPr indent="0" lvl="0" marL="0" marR="0" rtl="0" algn="ctr">
              <a:lnSpc>
                <a:spcPct val="20000"/>
              </a:lnSpc>
              <a:spcBef>
                <a:spcPts val="0"/>
              </a:spcBef>
              <a:spcAft>
                <a:spcPts val="0"/>
              </a:spcAft>
              <a:buClr>
                <a:schemeClr val="dk1"/>
              </a:buClr>
              <a:buSzPts val="2300"/>
              <a:buFont typeface="Arial"/>
              <a:buNone/>
            </a:pPr>
            <a:r>
              <a:t/>
            </a:r>
            <a:endParaRPr b="1" sz="900">
              <a:solidFill>
                <a:srgbClr val="1B1E2B"/>
              </a:solidFill>
              <a:latin typeface="Roboto"/>
              <a:ea typeface="Roboto"/>
              <a:cs typeface="Roboto"/>
              <a:sym typeface="Roboto"/>
            </a:endParaRPr>
          </a:p>
          <a:p>
            <a:pPr indent="0" lvl="0" marL="0" marR="0" rtl="0" algn="ctr">
              <a:spcBef>
                <a:spcPts val="0"/>
              </a:spcBef>
              <a:spcAft>
                <a:spcPts val="0"/>
              </a:spcAft>
              <a:buClr>
                <a:srgbClr val="1B1E2B"/>
              </a:buClr>
              <a:buSzPts val="900"/>
              <a:buFont typeface="Roboto"/>
              <a:buNone/>
            </a:pPr>
            <a:r>
              <a:rPr b="1" lang="en" sz="900">
                <a:solidFill>
                  <a:srgbClr val="1B1E2B"/>
                </a:solidFill>
                <a:latin typeface="Roboto"/>
                <a:ea typeface="Roboto"/>
                <a:cs typeface="Roboto"/>
                <a:sym typeface="Roboto"/>
              </a:rPr>
              <a:t>A subset of these learners were invited to rate their knowledge, skills, and confidence on a 1 - 5 scale pre and post-learning.</a:t>
            </a:r>
            <a:endParaRPr b="1" sz="900">
              <a:solidFill>
                <a:srgbClr val="1B1E2B"/>
              </a:solidFill>
              <a:latin typeface="Roboto"/>
              <a:ea typeface="Roboto"/>
              <a:cs typeface="Roboto"/>
              <a:sym typeface="Roboto"/>
            </a:endParaRPr>
          </a:p>
          <a:p>
            <a:pPr indent="0" lvl="0" marL="0" marR="0" rtl="0" algn="ctr">
              <a:spcBef>
                <a:spcPts val="0"/>
              </a:spcBef>
              <a:spcAft>
                <a:spcPts val="0"/>
              </a:spcAft>
              <a:buClr>
                <a:srgbClr val="1B1E2B"/>
              </a:buClr>
              <a:buSzPts val="900"/>
              <a:buFont typeface="Roboto"/>
              <a:buNone/>
            </a:pPr>
            <a:r>
              <a:rPr b="1" lang="en" sz="900">
                <a:solidFill>
                  <a:srgbClr val="1B1E2B"/>
                </a:solidFill>
                <a:latin typeface="Roboto"/>
                <a:ea typeface="Roboto"/>
                <a:cs typeface="Roboto"/>
                <a:sym typeface="Roboto"/>
              </a:rPr>
              <a:t>Result: Learners consistently rated their knowledge, skills and confidence increased as a result of taking the courses </a:t>
            </a:r>
            <a:endParaRPr b="1" sz="900">
              <a:solidFill>
                <a:srgbClr val="1B1E2B"/>
              </a:solidFill>
              <a:latin typeface="Roboto"/>
              <a:ea typeface="Roboto"/>
              <a:cs typeface="Roboto"/>
              <a:sym typeface="Roboto"/>
            </a:endParaRPr>
          </a:p>
          <a:p>
            <a:pPr indent="0" lvl="0" marL="0" marR="0" rtl="0" algn="ctr">
              <a:spcBef>
                <a:spcPts val="0"/>
              </a:spcBef>
              <a:spcAft>
                <a:spcPts val="0"/>
              </a:spcAft>
              <a:buClr>
                <a:schemeClr val="dk1"/>
              </a:buClr>
              <a:buSzPts val="800"/>
              <a:buFont typeface="Arial"/>
              <a:buNone/>
            </a:pPr>
            <a:r>
              <a:t/>
            </a:r>
            <a:endParaRPr sz="1400">
              <a:solidFill>
                <a:srgbClr val="1B1E2B"/>
              </a:solidFill>
              <a:latin typeface="Roboto"/>
              <a:ea typeface="Roboto"/>
              <a:cs typeface="Roboto"/>
              <a:sym typeface="Roboto"/>
            </a:endParaRPr>
          </a:p>
          <a:p>
            <a:pPr indent="0" lvl="0" marL="0" marR="0" rtl="0" algn="ctr">
              <a:spcBef>
                <a:spcPts val="0"/>
              </a:spcBef>
              <a:spcAft>
                <a:spcPts val="0"/>
              </a:spcAft>
              <a:buClr>
                <a:schemeClr val="dk1"/>
              </a:buClr>
              <a:buSzPts val="1400"/>
              <a:buFont typeface="Source Sans Pro"/>
              <a:buNone/>
            </a:pPr>
            <a:r>
              <a:t/>
            </a:r>
            <a:endParaRPr sz="1400">
              <a:solidFill>
                <a:srgbClr val="1B1E2B"/>
              </a:solidFill>
              <a:latin typeface="Roboto"/>
              <a:ea typeface="Roboto"/>
              <a:cs typeface="Roboto"/>
              <a:sym typeface="Roboto"/>
            </a:endParaRPr>
          </a:p>
        </p:txBody>
      </p:sp>
      <p:sp>
        <p:nvSpPr>
          <p:cNvPr id="212" name="Google Shape;212;p31"/>
          <p:cNvSpPr txBox="1"/>
          <p:nvPr/>
        </p:nvSpPr>
        <p:spPr>
          <a:xfrm>
            <a:off x="348382" y="739963"/>
            <a:ext cx="8014568" cy="64633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2400">
                <a:solidFill>
                  <a:srgbClr val="1B1E2B"/>
                </a:solidFill>
                <a:latin typeface="Source Sans Pro"/>
                <a:ea typeface="Source Sans Pro"/>
                <a:cs typeface="Source Sans Pro"/>
                <a:sym typeface="Source Sans Pro"/>
              </a:rPr>
              <a:t>Suicide Prevention, Intervention, and Postvention</a:t>
            </a:r>
            <a:endParaRPr sz="2400">
              <a:solidFill>
                <a:srgbClr val="1B1E2B"/>
              </a:solidFill>
              <a:latin typeface="Source Sans Pro"/>
              <a:ea typeface="Source Sans Pro"/>
              <a:cs typeface="Source Sans Pro"/>
              <a:sym typeface="Source Sans Pro"/>
            </a:endParaRPr>
          </a:p>
          <a:p>
            <a:pPr indent="0" lvl="0" marL="0" marR="0" rtl="0" algn="l">
              <a:spcBef>
                <a:spcPts val="0"/>
              </a:spcBef>
              <a:spcAft>
                <a:spcPts val="0"/>
              </a:spcAft>
              <a:buNone/>
            </a:pPr>
            <a:r>
              <a:t/>
            </a:r>
            <a:endParaRPr sz="1400">
              <a:solidFill>
                <a:schemeClr val="dk1"/>
              </a:solidFill>
              <a:latin typeface="Source Sans Pro"/>
              <a:ea typeface="Source Sans Pro"/>
              <a:cs typeface="Source Sans Pro"/>
              <a:sym typeface="Source Sans Pro"/>
            </a:endParaRPr>
          </a:p>
        </p:txBody>
      </p:sp>
      <p:pic>
        <p:nvPicPr>
          <p:cNvPr id="213" name="Google Shape;213;p31"/>
          <p:cNvPicPr preferRelativeResize="0"/>
          <p:nvPr/>
        </p:nvPicPr>
        <p:blipFill rotWithShape="1">
          <a:blip r:embed="rId5">
            <a:alphaModFix/>
          </a:blip>
          <a:srcRect b="0" l="0" r="0" t="0"/>
          <a:stretch/>
        </p:blipFill>
        <p:spPr>
          <a:xfrm>
            <a:off x="7785434" y="1311640"/>
            <a:ext cx="1155032" cy="277453"/>
          </a:xfrm>
          <a:prstGeom prst="rect">
            <a:avLst/>
          </a:prstGeom>
          <a:noFill/>
          <a:ln>
            <a:noFill/>
          </a:ln>
        </p:spPr>
      </p:pic>
      <p:sp>
        <p:nvSpPr>
          <p:cNvPr id="214" name="Google Shape;214;p31"/>
          <p:cNvSpPr txBox="1"/>
          <p:nvPr/>
        </p:nvSpPr>
        <p:spPr>
          <a:xfrm>
            <a:off x="348382" y="294774"/>
            <a:ext cx="9071806" cy="438581"/>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400">
                <a:solidFill>
                  <a:srgbClr val="1B1E2B"/>
                </a:solidFill>
                <a:latin typeface="Source Sans Pro"/>
                <a:ea typeface="Source Sans Pro"/>
                <a:cs typeface="Source Sans Pro"/>
                <a:sym typeface="Source Sans Pro"/>
              </a:rPr>
              <a:t>OBJECTIVE ZERO TEAM FEEDBACK</a:t>
            </a:r>
            <a:endParaRPr sz="1100"/>
          </a:p>
        </p:txBody>
      </p:sp>
      <p:grpSp>
        <p:nvGrpSpPr>
          <p:cNvPr id="215" name="Google Shape;215;p31"/>
          <p:cNvGrpSpPr/>
          <p:nvPr/>
        </p:nvGrpSpPr>
        <p:grpSpPr>
          <a:xfrm>
            <a:off x="396567" y="1869950"/>
            <a:ext cx="8424987" cy="2118476"/>
            <a:chOff x="-5721" y="2358872"/>
            <a:chExt cx="12302270" cy="3093424"/>
          </a:xfrm>
        </p:grpSpPr>
        <p:pic>
          <p:nvPicPr>
            <p:cNvPr id="216" name="Google Shape;216;p31"/>
            <p:cNvPicPr preferRelativeResize="0"/>
            <p:nvPr/>
          </p:nvPicPr>
          <p:blipFill rotWithShape="1">
            <a:blip r:embed="rId6">
              <a:alphaModFix/>
            </a:blip>
            <a:srcRect b="0" l="0" r="0" t="0"/>
            <a:stretch/>
          </p:blipFill>
          <p:spPr>
            <a:xfrm>
              <a:off x="-5721" y="2358872"/>
              <a:ext cx="3016815" cy="2011210"/>
            </a:xfrm>
            <a:prstGeom prst="rect">
              <a:avLst/>
            </a:prstGeom>
            <a:noFill/>
            <a:ln>
              <a:noFill/>
            </a:ln>
          </p:spPr>
        </p:pic>
        <p:sp>
          <p:nvSpPr>
            <p:cNvPr id="217" name="Google Shape;217;p31"/>
            <p:cNvSpPr txBox="1"/>
            <p:nvPr/>
          </p:nvSpPr>
          <p:spPr>
            <a:xfrm>
              <a:off x="603192" y="3110767"/>
              <a:ext cx="1798988" cy="583334"/>
            </a:xfrm>
            <a:prstGeom prst="rect">
              <a:avLst/>
            </a:prstGeom>
            <a:noFill/>
            <a:ln>
              <a:noFill/>
            </a:ln>
          </p:spPr>
          <p:txBody>
            <a:bodyPr anchorCtr="0" anchor="ctr" bIns="68575" lIns="68575" spcFirstLastPara="1" rIns="68575" wrap="square" tIns="68575">
              <a:noAutofit/>
            </a:bodyPr>
            <a:lstStyle/>
            <a:p>
              <a:pPr indent="0" lvl="0" marL="0" marR="0" rtl="0" algn="ctr">
                <a:spcBef>
                  <a:spcPts val="0"/>
                </a:spcBef>
                <a:spcAft>
                  <a:spcPts val="0"/>
                </a:spcAft>
                <a:buClr>
                  <a:schemeClr val="dk1"/>
                </a:buClr>
                <a:buSzPts val="3000"/>
                <a:buFont typeface="Arial"/>
                <a:buNone/>
              </a:pPr>
              <a:r>
                <a:rPr b="1" lang="en" sz="1800">
                  <a:solidFill>
                    <a:schemeClr val="lt1"/>
                  </a:solidFill>
                  <a:latin typeface="Roboto"/>
                  <a:ea typeface="Roboto"/>
                  <a:cs typeface="Roboto"/>
                  <a:sym typeface="Roboto"/>
                </a:rPr>
                <a:t>94.2%</a:t>
              </a:r>
              <a:endParaRPr sz="900">
                <a:solidFill>
                  <a:schemeClr val="lt1"/>
                </a:solidFill>
                <a:latin typeface="Roboto"/>
                <a:ea typeface="Roboto"/>
                <a:cs typeface="Roboto"/>
                <a:sym typeface="Roboto"/>
              </a:endParaRPr>
            </a:p>
          </p:txBody>
        </p:sp>
        <p:sp>
          <p:nvSpPr>
            <p:cNvPr id="218" name="Google Shape;218;p31"/>
            <p:cNvSpPr txBox="1"/>
            <p:nvPr/>
          </p:nvSpPr>
          <p:spPr>
            <a:xfrm>
              <a:off x="9881604" y="3020961"/>
              <a:ext cx="1798988" cy="762946"/>
            </a:xfrm>
            <a:prstGeom prst="rect">
              <a:avLst/>
            </a:prstGeom>
            <a:noFill/>
            <a:ln>
              <a:noFill/>
            </a:ln>
          </p:spPr>
          <p:txBody>
            <a:bodyPr anchorCtr="0" anchor="ctr" bIns="68575" lIns="68575" spcFirstLastPara="1" rIns="68575" wrap="square" tIns="68575">
              <a:noAutofit/>
            </a:bodyPr>
            <a:lstStyle/>
            <a:p>
              <a:pPr indent="0" lvl="0" marL="0" marR="0" rtl="0" algn="ctr">
                <a:spcBef>
                  <a:spcPts val="0"/>
                </a:spcBef>
                <a:spcAft>
                  <a:spcPts val="0"/>
                </a:spcAft>
                <a:buClr>
                  <a:schemeClr val="dk1"/>
                </a:buClr>
                <a:buSzPts val="3000"/>
                <a:buFont typeface="Arial"/>
                <a:buNone/>
              </a:pPr>
              <a:r>
                <a:rPr b="1" lang="en" sz="1800">
                  <a:solidFill>
                    <a:schemeClr val="lt1"/>
                  </a:solidFill>
                  <a:latin typeface="Roboto"/>
                  <a:ea typeface="Roboto"/>
                  <a:cs typeface="Roboto"/>
                  <a:sym typeface="Roboto"/>
                </a:rPr>
                <a:t>99.5%</a:t>
              </a:r>
              <a:endParaRPr b="1" sz="900">
                <a:solidFill>
                  <a:schemeClr val="lt1"/>
                </a:solidFill>
                <a:latin typeface="Roboto"/>
                <a:ea typeface="Roboto"/>
                <a:cs typeface="Roboto"/>
                <a:sym typeface="Roboto"/>
              </a:endParaRPr>
            </a:p>
          </p:txBody>
        </p:sp>
        <p:sp>
          <p:nvSpPr>
            <p:cNvPr id="219" name="Google Shape;219;p31"/>
            <p:cNvSpPr txBox="1"/>
            <p:nvPr/>
          </p:nvSpPr>
          <p:spPr>
            <a:xfrm>
              <a:off x="6778754" y="2943061"/>
              <a:ext cx="1798988" cy="923165"/>
            </a:xfrm>
            <a:prstGeom prst="rect">
              <a:avLst/>
            </a:prstGeom>
            <a:noFill/>
            <a:ln>
              <a:noFill/>
            </a:ln>
          </p:spPr>
          <p:txBody>
            <a:bodyPr anchorCtr="0" anchor="ctr" bIns="68575" lIns="68575" spcFirstLastPara="1" rIns="68575" wrap="square" tIns="68575">
              <a:noAutofit/>
            </a:bodyPr>
            <a:lstStyle/>
            <a:p>
              <a:pPr indent="0" lvl="0" marL="0" marR="0" rtl="0" algn="ctr">
                <a:spcBef>
                  <a:spcPts val="0"/>
                </a:spcBef>
                <a:spcAft>
                  <a:spcPts val="0"/>
                </a:spcAft>
                <a:buClr>
                  <a:schemeClr val="dk1"/>
                </a:buClr>
                <a:buSzPts val="3000"/>
                <a:buFont typeface="Arial"/>
                <a:buNone/>
              </a:pPr>
              <a:r>
                <a:rPr b="1" lang="en" sz="1800">
                  <a:solidFill>
                    <a:schemeClr val="lt1"/>
                  </a:solidFill>
                  <a:latin typeface="Roboto"/>
                  <a:ea typeface="Roboto"/>
                  <a:cs typeface="Roboto"/>
                  <a:sym typeface="Roboto"/>
                </a:rPr>
                <a:t>97.8%</a:t>
              </a:r>
              <a:endParaRPr b="1" sz="900">
                <a:solidFill>
                  <a:schemeClr val="lt1"/>
                </a:solidFill>
                <a:latin typeface="Roboto"/>
                <a:ea typeface="Roboto"/>
                <a:cs typeface="Roboto"/>
                <a:sym typeface="Roboto"/>
              </a:endParaRPr>
            </a:p>
          </p:txBody>
        </p:sp>
        <p:sp>
          <p:nvSpPr>
            <p:cNvPr id="220" name="Google Shape;220;p31"/>
            <p:cNvSpPr txBox="1"/>
            <p:nvPr/>
          </p:nvSpPr>
          <p:spPr>
            <a:xfrm>
              <a:off x="254011" y="4336489"/>
              <a:ext cx="2680943" cy="1115807"/>
            </a:xfrm>
            <a:prstGeom prst="rect">
              <a:avLst/>
            </a:prstGeom>
            <a:noFill/>
            <a:ln>
              <a:noFill/>
            </a:ln>
          </p:spPr>
          <p:txBody>
            <a:bodyPr anchorCtr="0" anchor="t" bIns="68575" lIns="68575" spcFirstLastPara="1" rIns="68575" wrap="square" tIns="68575">
              <a:noAutofit/>
            </a:bodyPr>
            <a:lstStyle/>
            <a:p>
              <a:pPr indent="0" lvl="0" marL="0" marR="0" rtl="0" algn="ctr">
                <a:lnSpc>
                  <a:spcPct val="115000"/>
                </a:lnSpc>
                <a:spcBef>
                  <a:spcPts val="0"/>
                </a:spcBef>
                <a:spcAft>
                  <a:spcPts val="0"/>
                </a:spcAft>
                <a:buClr>
                  <a:schemeClr val="dk1"/>
                </a:buClr>
                <a:buSzPts val="800"/>
                <a:buFont typeface="Arial"/>
                <a:buNone/>
              </a:pPr>
              <a:r>
                <a:rPr b="1" lang="en" sz="1100">
                  <a:solidFill>
                    <a:schemeClr val="lt1"/>
                  </a:solidFill>
                  <a:latin typeface="Proxima Nova"/>
                  <a:ea typeface="Proxima Nova"/>
                  <a:cs typeface="Proxima Nova"/>
                  <a:sym typeface="Proxima Nova"/>
                </a:rPr>
                <a:t>of respondents reported </a:t>
              </a:r>
              <a:r>
                <a:rPr b="1" lang="en" sz="1100">
                  <a:solidFill>
                    <a:srgbClr val="37B99B"/>
                  </a:solidFill>
                  <a:latin typeface="Proxima Nova"/>
                  <a:ea typeface="Proxima Nova"/>
                  <a:cs typeface="Proxima Nova"/>
                  <a:sym typeface="Proxima Nova"/>
                </a:rPr>
                <a:t>learning something new </a:t>
              </a:r>
              <a:r>
                <a:rPr b="1" lang="en" sz="1100">
                  <a:solidFill>
                    <a:schemeClr val="lt1"/>
                  </a:solidFill>
                  <a:latin typeface="Proxima Nova"/>
                  <a:ea typeface="Proxima Nova"/>
                  <a:cs typeface="Proxima Nova"/>
                  <a:sym typeface="Proxima Nova"/>
                </a:rPr>
                <a:t>as a result of this training.</a:t>
              </a:r>
              <a:endParaRPr b="1" sz="1100">
                <a:solidFill>
                  <a:schemeClr val="lt1"/>
                </a:solidFill>
                <a:latin typeface="Proxima Nova"/>
                <a:ea typeface="Proxima Nova"/>
                <a:cs typeface="Proxima Nova"/>
                <a:sym typeface="Proxima Nova"/>
              </a:endParaRPr>
            </a:p>
            <a:p>
              <a:pPr indent="0" lvl="0" marL="0" marR="0" rtl="0" algn="l">
                <a:spcBef>
                  <a:spcPts val="0"/>
                </a:spcBef>
                <a:spcAft>
                  <a:spcPts val="0"/>
                </a:spcAft>
                <a:buClr>
                  <a:schemeClr val="dk1"/>
                </a:buClr>
                <a:buSzPts val="1100"/>
                <a:buFont typeface="Source Sans Pro"/>
                <a:buNone/>
              </a:pPr>
              <a:r>
                <a:t/>
              </a:r>
              <a:endParaRPr b="1" sz="1100">
                <a:solidFill>
                  <a:schemeClr val="dk1"/>
                </a:solidFill>
                <a:latin typeface="Proxima Nova"/>
                <a:ea typeface="Proxima Nova"/>
                <a:cs typeface="Proxima Nova"/>
                <a:sym typeface="Proxima Nova"/>
              </a:endParaRPr>
            </a:p>
          </p:txBody>
        </p:sp>
        <p:sp>
          <p:nvSpPr>
            <p:cNvPr id="221" name="Google Shape;221;p31"/>
            <p:cNvSpPr txBox="1"/>
            <p:nvPr/>
          </p:nvSpPr>
          <p:spPr>
            <a:xfrm>
              <a:off x="3178897" y="4336489"/>
              <a:ext cx="2810396" cy="1115807"/>
            </a:xfrm>
            <a:prstGeom prst="rect">
              <a:avLst/>
            </a:prstGeom>
            <a:noFill/>
            <a:ln>
              <a:noFill/>
            </a:ln>
          </p:spPr>
          <p:txBody>
            <a:bodyPr anchorCtr="0" anchor="t" bIns="68575" lIns="68575" spcFirstLastPara="1" rIns="68575" wrap="square" tIns="68575">
              <a:noAutofit/>
            </a:bodyPr>
            <a:lstStyle/>
            <a:p>
              <a:pPr indent="0" lvl="0" marL="0" marR="0" rtl="0" algn="ctr">
                <a:lnSpc>
                  <a:spcPct val="115000"/>
                </a:lnSpc>
                <a:spcBef>
                  <a:spcPts val="0"/>
                </a:spcBef>
                <a:spcAft>
                  <a:spcPts val="0"/>
                </a:spcAft>
                <a:buClr>
                  <a:schemeClr val="lt1"/>
                </a:buClr>
                <a:buSzPts val="1100"/>
                <a:buFont typeface="Proxima Nova"/>
                <a:buNone/>
              </a:pPr>
              <a:r>
                <a:rPr b="1" lang="en" sz="1100">
                  <a:solidFill>
                    <a:schemeClr val="lt1"/>
                  </a:solidFill>
                  <a:latin typeface="Proxima Nova"/>
                  <a:ea typeface="Proxima Nova"/>
                  <a:cs typeface="Proxima Nova"/>
                  <a:sym typeface="Proxima Nova"/>
                </a:rPr>
                <a:t>of respondents reported the information presented was </a:t>
              </a:r>
              <a:r>
                <a:rPr b="1" lang="en" sz="1100">
                  <a:solidFill>
                    <a:srgbClr val="37B99B"/>
                  </a:solidFill>
                  <a:latin typeface="Proxima Nova"/>
                  <a:ea typeface="Proxima Nova"/>
                  <a:cs typeface="Proxima Nova"/>
                  <a:sym typeface="Proxima Nova"/>
                </a:rPr>
                <a:t>relevant to their goals.</a:t>
              </a:r>
              <a:endParaRPr b="1" sz="1100">
                <a:solidFill>
                  <a:srgbClr val="37B99B"/>
                </a:solidFill>
                <a:latin typeface="Proxima Nova"/>
                <a:ea typeface="Proxima Nova"/>
                <a:cs typeface="Proxima Nova"/>
                <a:sym typeface="Proxima Nova"/>
              </a:endParaRPr>
            </a:p>
          </p:txBody>
        </p:sp>
        <p:sp>
          <p:nvSpPr>
            <p:cNvPr id="222" name="Google Shape;222;p31"/>
            <p:cNvSpPr txBox="1"/>
            <p:nvPr/>
          </p:nvSpPr>
          <p:spPr>
            <a:xfrm>
              <a:off x="6324898" y="4336489"/>
              <a:ext cx="2810396" cy="1115807"/>
            </a:xfrm>
            <a:prstGeom prst="rect">
              <a:avLst/>
            </a:prstGeom>
            <a:noFill/>
            <a:ln>
              <a:noFill/>
            </a:ln>
          </p:spPr>
          <p:txBody>
            <a:bodyPr anchorCtr="0" anchor="t" bIns="68575" lIns="68575" spcFirstLastPara="1" rIns="68575" wrap="square" tIns="68575">
              <a:noAutofit/>
            </a:bodyPr>
            <a:lstStyle/>
            <a:p>
              <a:pPr indent="0" lvl="0" marL="0" marR="0" rtl="0" algn="ctr">
                <a:lnSpc>
                  <a:spcPct val="115000"/>
                </a:lnSpc>
                <a:spcBef>
                  <a:spcPts val="0"/>
                </a:spcBef>
                <a:spcAft>
                  <a:spcPts val="0"/>
                </a:spcAft>
                <a:buClr>
                  <a:schemeClr val="lt1"/>
                </a:buClr>
                <a:buSzPts val="1100"/>
                <a:buFont typeface="Proxima Nova"/>
                <a:buNone/>
              </a:pPr>
              <a:r>
                <a:rPr b="1" lang="en" sz="1100">
                  <a:solidFill>
                    <a:schemeClr val="lt1"/>
                  </a:solidFill>
                  <a:latin typeface="Proxima Nova"/>
                  <a:ea typeface="Proxima Nova"/>
                  <a:cs typeface="Proxima Nova"/>
                  <a:sym typeface="Proxima Nova"/>
                </a:rPr>
                <a:t>of respondents reported after taking a course they will </a:t>
              </a:r>
              <a:r>
                <a:rPr b="1" lang="en" sz="1100">
                  <a:solidFill>
                    <a:srgbClr val="37B99B"/>
                  </a:solidFill>
                  <a:latin typeface="Proxima Nova"/>
                  <a:ea typeface="Proxima Nova"/>
                  <a:cs typeface="Proxima Nova"/>
                  <a:sym typeface="Proxima Nova"/>
                </a:rPr>
                <a:t>use what they learned.</a:t>
              </a:r>
              <a:endParaRPr b="1" sz="1100">
                <a:solidFill>
                  <a:srgbClr val="37B99B"/>
                </a:solidFill>
                <a:latin typeface="Proxima Nova"/>
                <a:ea typeface="Proxima Nova"/>
                <a:cs typeface="Proxima Nova"/>
                <a:sym typeface="Proxima Nova"/>
              </a:endParaRPr>
            </a:p>
            <a:p>
              <a:pPr indent="0" lvl="0" marL="0" marR="0" rtl="0" algn="l">
                <a:spcBef>
                  <a:spcPts val="0"/>
                </a:spcBef>
                <a:spcAft>
                  <a:spcPts val="0"/>
                </a:spcAft>
                <a:buClr>
                  <a:schemeClr val="dk1"/>
                </a:buClr>
                <a:buSzPts val="1100"/>
                <a:buFont typeface="Source Sans Pro"/>
                <a:buNone/>
              </a:pPr>
              <a:r>
                <a:t/>
              </a:r>
              <a:endParaRPr b="1" sz="1100">
                <a:solidFill>
                  <a:schemeClr val="dk1"/>
                </a:solidFill>
                <a:latin typeface="Proxima Nova"/>
                <a:ea typeface="Proxima Nova"/>
                <a:cs typeface="Proxima Nova"/>
                <a:sym typeface="Proxima Nova"/>
              </a:endParaRPr>
            </a:p>
          </p:txBody>
        </p:sp>
        <p:sp>
          <p:nvSpPr>
            <p:cNvPr id="223" name="Google Shape;223;p31"/>
            <p:cNvSpPr txBox="1"/>
            <p:nvPr/>
          </p:nvSpPr>
          <p:spPr>
            <a:xfrm>
              <a:off x="9470899" y="4336489"/>
              <a:ext cx="2680943" cy="1115807"/>
            </a:xfrm>
            <a:prstGeom prst="rect">
              <a:avLst/>
            </a:prstGeom>
            <a:noFill/>
            <a:ln>
              <a:noFill/>
            </a:ln>
          </p:spPr>
          <p:txBody>
            <a:bodyPr anchorCtr="0" anchor="t" bIns="68575" lIns="68575" spcFirstLastPara="1" rIns="68575" wrap="square" tIns="68575">
              <a:noAutofit/>
            </a:bodyPr>
            <a:lstStyle/>
            <a:p>
              <a:pPr indent="0" lvl="0" marL="0" marR="0" rtl="0" algn="ctr">
                <a:lnSpc>
                  <a:spcPct val="115000"/>
                </a:lnSpc>
                <a:spcBef>
                  <a:spcPts val="0"/>
                </a:spcBef>
                <a:spcAft>
                  <a:spcPts val="0"/>
                </a:spcAft>
                <a:buClr>
                  <a:schemeClr val="lt1"/>
                </a:buClr>
                <a:buSzPts val="1100"/>
                <a:buFont typeface="Proxima Nova"/>
                <a:buNone/>
              </a:pPr>
              <a:r>
                <a:rPr b="1" lang="en" sz="1100">
                  <a:solidFill>
                    <a:schemeClr val="lt1"/>
                  </a:solidFill>
                  <a:latin typeface="Proxima Nova"/>
                  <a:ea typeface="Proxima Nova"/>
                  <a:cs typeface="Proxima Nova"/>
                  <a:sym typeface="Proxima Nova"/>
                </a:rPr>
                <a:t>of respondents reported they would </a:t>
              </a:r>
              <a:r>
                <a:rPr b="1" lang="en" sz="1100">
                  <a:solidFill>
                    <a:srgbClr val="37B99B"/>
                  </a:solidFill>
                  <a:latin typeface="Proxima Nova"/>
                  <a:ea typeface="Proxima Nova"/>
                  <a:cs typeface="Proxima Nova"/>
                  <a:sym typeface="Proxima Nova"/>
                </a:rPr>
                <a:t>recommend training </a:t>
              </a:r>
              <a:r>
                <a:rPr b="1" lang="en" sz="1100">
                  <a:solidFill>
                    <a:schemeClr val="lt1"/>
                  </a:solidFill>
                  <a:latin typeface="Proxima Nova"/>
                  <a:ea typeface="Proxima Nova"/>
                  <a:cs typeface="Proxima Nova"/>
                  <a:sym typeface="Proxima Nova"/>
                </a:rPr>
                <a:t>to someone else.</a:t>
              </a:r>
              <a:endParaRPr b="1" sz="1100">
                <a:solidFill>
                  <a:schemeClr val="lt1"/>
                </a:solidFill>
                <a:latin typeface="Proxima Nova"/>
                <a:ea typeface="Proxima Nova"/>
                <a:cs typeface="Proxima Nova"/>
                <a:sym typeface="Proxima Nova"/>
              </a:endParaRPr>
            </a:p>
            <a:p>
              <a:pPr indent="0" lvl="0" marL="0" marR="0" rtl="0" algn="l">
                <a:spcBef>
                  <a:spcPts val="0"/>
                </a:spcBef>
                <a:spcAft>
                  <a:spcPts val="0"/>
                </a:spcAft>
                <a:buClr>
                  <a:schemeClr val="dk1"/>
                </a:buClr>
                <a:buSzPts val="1100"/>
                <a:buFont typeface="Source Sans Pro"/>
                <a:buNone/>
              </a:pPr>
              <a:r>
                <a:t/>
              </a:r>
              <a:endParaRPr b="1" sz="1100">
                <a:solidFill>
                  <a:schemeClr val="dk1"/>
                </a:solidFill>
                <a:latin typeface="Proxima Nova"/>
                <a:ea typeface="Proxima Nova"/>
                <a:cs typeface="Proxima Nova"/>
                <a:sym typeface="Proxima Nova"/>
              </a:endParaRPr>
            </a:p>
          </p:txBody>
        </p:sp>
        <p:sp>
          <p:nvSpPr>
            <p:cNvPr id="224" name="Google Shape;224;p31"/>
            <p:cNvSpPr txBox="1"/>
            <p:nvPr/>
          </p:nvSpPr>
          <p:spPr>
            <a:xfrm>
              <a:off x="3716247" y="3028230"/>
              <a:ext cx="1798988" cy="762946"/>
            </a:xfrm>
            <a:prstGeom prst="rect">
              <a:avLst/>
            </a:prstGeom>
            <a:noFill/>
            <a:ln>
              <a:noFill/>
            </a:ln>
          </p:spPr>
          <p:txBody>
            <a:bodyPr anchorCtr="0" anchor="ctr" bIns="68575" lIns="68575" spcFirstLastPara="1" rIns="68575" wrap="square" tIns="68575">
              <a:noAutofit/>
            </a:bodyPr>
            <a:lstStyle/>
            <a:p>
              <a:pPr indent="0" lvl="0" marL="0" marR="0" rtl="0" algn="ctr">
                <a:spcBef>
                  <a:spcPts val="0"/>
                </a:spcBef>
                <a:spcAft>
                  <a:spcPts val="0"/>
                </a:spcAft>
                <a:buClr>
                  <a:schemeClr val="dk1"/>
                </a:buClr>
                <a:buSzPts val="3000"/>
                <a:buFont typeface="Arial"/>
                <a:buNone/>
              </a:pPr>
              <a:r>
                <a:rPr b="1" lang="en" sz="1800">
                  <a:solidFill>
                    <a:schemeClr val="lt1"/>
                  </a:solidFill>
                  <a:latin typeface="Roboto"/>
                  <a:ea typeface="Roboto"/>
                  <a:cs typeface="Roboto"/>
                  <a:sym typeface="Roboto"/>
                </a:rPr>
                <a:t>97.4%</a:t>
              </a:r>
              <a:endParaRPr b="1" sz="900">
                <a:solidFill>
                  <a:schemeClr val="lt1"/>
                </a:solidFill>
                <a:latin typeface="Roboto"/>
                <a:ea typeface="Roboto"/>
                <a:cs typeface="Roboto"/>
                <a:sym typeface="Roboto"/>
              </a:endParaRPr>
            </a:p>
          </p:txBody>
        </p:sp>
        <p:pic>
          <p:nvPicPr>
            <p:cNvPr id="225" name="Google Shape;225;p31"/>
            <p:cNvPicPr preferRelativeResize="0"/>
            <p:nvPr/>
          </p:nvPicPr>
          <p:blipFill rotWithShape="1">
            <a:blip r:embed="rId7">
              <a:alphaModFix/>
            </a:blip>
            <a:srcRect b="0" l="0" r="0" t="0"/>
            <a:stretch/>
          </p:blipFill>
          <p:spPr>
            <a:xfrm>
              <a:off x="6145414" y="2383067"/>
              <a:ext cx="3016815" cy="2011210"/>
            </a:xfrm>
            <a:prstGeom prst="rect">
              <a:avLst/>
            </a:prstGeom>
            <a:noFill/>
            <a:ln>
              <a:noFill/>
            </a:ln>
          </p:spPr>
        </p:pic>
        <p:pic>
          <p:nvPicPr>
            <p:cNvPr id="226" name="Google Shape;226;p31"/>
            <p:cNvPicPr preferRelativeResize="0"/>
            <p:nvPr/>
          </p:nvPicPr>
          <p:blipFill rotWithShape="1">
            <a:blip r:embed="rId8">
              <a:alphaModFix/>
            </a:blip>
            <a:srcRect b="0" l="0" r="0" t="0"/>
            <a:stretch/>
          </p:blipFill>
          <p:spPr>
            <a:xfrm>
              <a:off x="9279734" y="2383067"/>
              <a:ext cx="3016815" cy="2011210"/>
            </a:xfrm>
            <a:prstGeom prst="rect">
              <a:avLst/>
            </a:prstGeom>
            <a:noFill/>
            <a:ln>
              <a:noFill/>
            </a:ln>
          </p:spPr>
        </p:pic>
        <p:pic>
          <p:nvPicPr>
            <p:cNvPr id="227" name="Google Shape;227;p31"/>
            <p:cNvPicPr preferRelativeResize="0"/>
            <p:nvPr/>
          </p:nvPicPr>
          <p:blipFill rotWithShape="1">
            <a:blip r:embed="rId9">
              <a:alphaModFix/>
            </a:blip>
            <a:srcRect b="0" l="0" r="0" t="0"/>
            <a:stretch/>
          </p:blipFill>
          <p:spPr>
            <a:xfrm>
              <a:off x="3081416" y="2396829"/>
              <a:ext cx="3016815" cy="2011210"/>
            </a:xfrm>
            <a:prstGeom prst="rect">
              <a:avLst/>
            </a:prstGeom>
            <a:noFill/>
            <a:ln>
              <a:noFill/>
            </a:ln>
          </p:spPr>
        </p:pic>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1E2B"/>
        </a:solidFill>
      </p:bgPr>
    </p:bg>
    <p:spTree>
      <p:nvGrpSpPr>
        <p:cNvPr id="231" name="Shape 231"/>
        <p:cNvGrpSpPr/>
        <p:nvPr/>
      </p:nvGrpSpPr>
      <p:grpSpPr>
        <a:xfrm>
          <a:off x="0" y="0"/>
          <a:ext cx="0" cy="0"/>
          <a:chOff x="0" y="0"/>
          <a:chExt cx="0" cy="0"/>
        </a:xfrm>
      </p:grpSpPr>
      <p:sp>
        <p:nvSpPr>
          <p:cNvPr id="232" name="Google Shape;232;p32"/>
          <p:cNvSpPr txBox="1"/>
          <p:nvPr/>
        </p:nvSpPr>
        <p:spPr>
          <a:xfrm>
            <a:off x="0" y="0"/>
            <a:ext cx="9156717" cy="1276113"/>
          </a:xfrm>
          <a:prstGeom prst="rect">
            <a:avLst/>
          </a:prstGeom>
          <a:solidFill>
            <a:srgbClr val="D9DADE"/>
          </a:solidFill>
          <a:ln>
            <a:noFill/>
          </a:ln>
        </p:spPr>
        <p:txBody>
          <a:bodyPr anchorCtr="0" anchor="ctr" bIns="34275" lIns="68575" spcFirstLastPara="1" rIns="68575" wrap="square" tIns="34275">
            <a:normAutofit/>
          </a:bodyPr>
          <a:lstStyle/>
          <a:p>
            <a:pPr indent="0" lvl="0" marL="0" marR="0" rtl="0" algn="r">
              <a:lnSpc>
                <a:spcPct val="90000"/>
              </a:lnSpc>
              <a:spcBef>
                <a:spcPts val="0"/>
              </a:spcBef>
              <a:spcAft>
                <a:spcPts val="0"/>
              </a:spcAft>
              <a:buClr>
                <a:srgbClr val="FFFFFF"/>
              </a:buClr>
              <a:buSzPts val="1400"/>
              <a:buFont typeface="Source Sans Pro"/>
              <a:buNone/>
            </a:pPr>
            <a:r>
              <a:rPr lang="en" sz="1400">
                <a:solidFill>
                  <a:srgbClr val="FFFFFF"/>
                </a:solidFill>
                <a:latin typeface="Source Sans Pro"/>
                <a:ea typeface="Source Sans Pro"/>
                <a:cs typeface="Source Sans Pro"/>
                <a:sym typeface="Source Sans Pro"/>
              </a:rPr>
              <a:t> </a:t>
            </a:r>
            <a:endParaRPr sz="1400">
              <a:solidFill>
                <a:srgbClr val="FFFFFF"/>
              </a:solidFill>
              <a:latin typeface="Source Sans Pro"/>
              <a:ea typeface="Source Sans Pro"/>
              <a:cs typeface="Source Sans Pro"/>
              <a:sym typeface="Source Sans Pro"/>
            </a:endParaRPr>
          </a:p>
        </p:txBody>
      </p:sp>
      <p:sp>
        <p:nvSpPr>
          <p:cNvPr id="233" name="Google Shape;233;p32"/>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n" sz="1100"/>
              <a:t>8</a:t>
            </a:r>
            <a:endParaRPr sz="1100"/>
          </a:p>
        </p:txBody>
      </p:sp>
      <p:sp>
        <p:nvSpPr>
          <p:cNvPr id="234" name="Google Shape;234;p32"/>
          <p:cNvSpPr txBox="1"/>
          <p:nvPr/>
        </p:nvSpPr>
        <p:spPr>
          <a:xfrm>
            <a:off x="348382" y="294774"/>
            <a:ext cx="9071700" cy="808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400">
                <a:solidFill>
                  <a:schemeClr val="dk1"/>
                </a:solidFill>
                <a:latin typeface="Source Sans Pro"/>
                <a:ea typeface="Source Sans Pro"/>
                <a:cs typeface="Source Sans Pro"/>
                <a:sym typeface="Source Sans Pro"/>
              </a:rPr>
              <a:t>Assessing Regional to </a:t>
            </a:r>
            <a:r>
              <a:rPr b="1" lang="en" sz="2400">
                <a:solidFill>
                  <a:schemeClr val="dk1"/>
                </a:solidFill>
                <a:latin typeface="Source Sans Pro"/>
                <a:ea typeface="Source Sans Pro"/>
                <a:cs typeface="Source Sans Pro"/>
                <a:sym typeface="Source Sans Pro"/>
              </a:rPr>
              <a:t>State-Wide Support:  Fire Watch / Watch Stander Program </a:t>
            </a:r>
            <a:endParaRPr b="1" sz="2400">
              <a:solidFill>
                <a:srgbClr val="1B1E2B"/>
              </a:solidFill>
              <a:latin typeface="Source Sans Pro"/>
              <a:ea typeface="Source Sans Pro"/>
              <a:cs typeface="Source Sans Pro"/>
              <a:sym typeface="Source Sans Pro"/>
            </a:endParaRPr>
          </a:p>
        </p:txBody>
      </p:sp>
      <p:pic>
        <p:nvPicPr>
          <p:cNvPr id="235" name="Google Shape;235;p32"/>
          <p:cNvPicPr preferRelativeResize="0"/>
          <p:nvPr/>
        </p:nvPicPr>
        <p:blipFill rotWithShape="1">
          <a:blip r:embed="rId3">
            <a:alphaModFix/>
          </a:blip>
          <a:srcRect b="0" l="0" r="0" t="0"/>
          <a:stretch/>
        </p:blipFill>
        <p:spPr>
          <a:xfrm>
            <a:off x="7247823" y="4494096"/>
            <a:ext cx="1503581" cy="361180"/>
          </a:xfrm>
          <a:prstGeom prst="rect">
            <a:avLst/>
          </a:prstGeom>
          <a:noFill/>
          <a:ln>
            <a:noFill/>
          </a:ln>
        </p:spPr>
      </p:pic>
      <p:pic>
        <p:nvPicPr>
          <p:cNvPr id="236" name="Google Shape;236;p32"/>
          <p:cNvPicPr preferRelativeResize="0"/>
          <p:nvPr/>
        </p:nvPicPr>
        <p:blipFill rotWithShape="1">
          <a:blip r:embed="rId4">
            <a:alphaModFix/>
          </a:blip>
          <a:srcRect b="0" l="0" r="0" t="0"/>
          <a:stretch/>
        </p:blipFill>
        <p:spPr>
          <a:xfrm rot="10800000">
            <a:off x="-620829" y="1148297"/>
            <a:ext cx="10315876" cy="1882049"/>
          </a:xfrm>
          <a:prstGeom prst="rect">
            <a:avLst/>
          </a:prstGeom>
          <a:noFill/>
          <a:ln>
            <a:noFill/>
          </a:ln>
        </p:spPr>
      </p:pic>
      <p:pic>
        <p:nvPicPr>
          <p:cNvPr id="237" name="Google Shape;237;p32"/>
          <p:cNvPicPr preferRelativeResize="0"/>
          <p:nvPr/>
        </p:nvPicPr>
        <p:blipFill>
          <a:blip r:embed="rId5">
            <a:alphaModFix/>
          </a:blip>
          <a:stretch>
            <a:fillRect/>
          </a:stretch>
        </p:blipFill>
        <p:spPr>
          <a:xfrm>
            <a:off x="828675" y="1564100"/>
            <a:ext cx="5918624" cy="32911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1E2B"/>
        </a:solidFill>
      </p:bgPr>
    </p:bg>
    <p:spTree>
      <p:nvGrpSpPr>
        <p:cNvPr id="241" name="Shape 241"/>
        <p:cNvGrpSpPr/>
        <p:nvPr/>
      </p:nvGrpSpPr>
      <p:grpSpPr>
        <a:xfrm>
          <a:off x="0" y="0"/>
          <a:ext cx="0" cy="0"/>
          <a:chOff x="0" y="0"/>
          <a:chExt cx="0" cy="0"/>
        </a:xfrm>
      </p:grpSpPr>
      <p:sp>
        <p:nvSpPr>
          <p:cNvPr id="242" name="Google Shape;242;p33"/>
          <p:cNvSpPr txBox="1"/>
          <p:nvPr/>
        </p:nvSpPr>
        <p:spPr>
          <a:xfrm>
            <a:off x="0" y="0"/>
            <a:ext cx="9156600" cy="1276200"/>
          </a:xfrm>
          <a:prstGeom prst="rect">
            <a:avLst/>
          </a:prstGeom>
          <a:solidFill>
            <a:srgbClr val="D9DADE"/>
          </a:solidFill>
          <a:ln>
            <a:noFill/>
          </a:ln>
        </p:spPr>
        <p:txBody>
          <a:bodyPr anchorCtr="0" anchor="ctr" bIns="34275" lIns="68575" spcFirstLastPara="1" rIns="68575" wrap="square" tIns="34275">
            <a:normAutofit/>
          </a:bodyPr>
          <a:lstStyle/>
          <a:p>
            <a:pPr indent="0" lvl="0" marL="0" marR="0" rtl="0" algn="r">
              <a:lnSpc>
                <a:spcPct val="90000"/>
              </a:lnSpc>
              <a:spcBef>
                <a:spcPts val="0"/>
              </a:spcBef>
              <a:spcAft>
                <a:spcPts val="0"/>
              </a:spcAft>
              <a:buClr>
                <a:srgbClr val="FFFFFF"/>
              </a:buClr>
              <a:buSzPts val="1400"/>
              <a:buFont typeface="Source Sans Pro"/>
              <a:buNone/>
            </a:pPr>
            <a:r>
              <a:rPr lang="en" sz="1400">
                <a:solidFill>
                  <a:srgbClr val="FFFFFF"/>
                </a:solidFill>
                <a:latin typeface="Source Sans Pro"/>
                <a:ea typeface="Source Sans Pro"/>
                <a:cs typeface="Source Sans Pro"/>
                <a:sym typeface="Source Sans Pro"/>
              </a:rPr>
              <a:t> </a:t>
            </a:r>
            <a:endParaRPr sz="1400">
              <a:solidFill>
                <a:srgbClr val="FFFFFF"/>
              </a:solidFill>
              <a:latin typeface="Source Sans Pro"/>
              <a:ea typeface="Source Sans Pro"/>
              <a:cs typeface="Source Sans Pro"/>
              <a:sym typeface="Source Sans Pro"/>
            </a:endParaRPr>
          </a:p>
        </p:txBody>
      </p:sp>
      <p:sp>
        <p:nvSpPr>
          <p:cNvPr id="243" name="Google Shape;243;p3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n" sz="1100"/>
              <a:t>8</a:t>
            </a:r>
            <a:endParaRPr sz="1100"/>
          </a:p>
        </p:txBody>
      </p:sp>
      <p:sp>
        <p:nvSpPr>
          <p:cNvPr id="244" name="Google Shape;244;p33"/>
          <p:cNvSpPr txBox="1"/>
          <p:nvPr/>
        </p:nvSpPr>
        <p:spPr>
          <a:xfrm>
            <a:off x="348382" y="294774"/>
            <a:ext cx="9071700" cy="438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400">
                <a:solidFill>
                  <a:schemeClr val="dk1"/>
                </a:solidFill>
                <a:latin typeface="Source Sans Pro"/>
                <a:ea typeface="Source Sans Pro"/>
                <a:cs typeface="Source Sans Pro"/>
                <a:sym typeface="Source Sans Pro"/>
              </a:rPr>
              <a:t>Assessing State-Wide Support:  Fire Watch </a:t>
            </a:r>
            <a:endParaRPr b="1" sz="2400">
              <a:solidFill>
                <a:srgbClr val="1B1E2B"/>
              </a:solidFill>
              <a:latin typeface="Source Sans Pro"/>
              <a:ea typeface="Source Sans Pro"/>
              <a:cs typeface="Source Sans Pro"/>
              <a:sym typeface="Source Sans Pro"/>
            </a:endParaRPr>
          </a:p>
        </p:txBody>
      </p:sp>
      <p:pic>
        <p:nvPicPr>
          <p:cNvPr id="245" name="Google Shape;245;p33"/>
          <p:cNvPicPr preferRelativeResize="0"/>
          <p:nvPr/>
        </p:nvPicPr>
        <p:blipFill rotWithShape="1">
          <a:blip r:embed="rId3">
            <a:alphaModFix/>
          </a:blip>
          <a:srcRect b="0" l="0" r="0" t="0"/>
          <a:stretch/>
        </p:blipFill>
        <p:spPr>
          <a:xfrm>
            <a:off x="7247823" y="4494096"/>
            <a:ext cx="1503584" cy="361180"/>
          </a:xfrm>
          <a:prstGeom prst="rect">
            <a:avLst/>
          </a:prstGeom>
          <a:noFill/>
          <a:ln>
            <a:noFill/>
          </a:ln>
        </p:spPr>
      </p:pic>
      <p:pic>
        <p:nvPicPr>
          <p:cNvPr id="246" name="Google Shape;246;p33"/>
          <p:cNvPicPr preferRelativeResize="0"/>
          <p:nvPr/>
        </p:nvPicPr>
        <p:blipFill rotWithShape="1">
          <a:blip r:embed="rId4">
            <a:alphaModFix/>
          </a:blip>
          <a:srcRect b="0" l="0" r="0" t="0"/>
          <a:stretch/>
        </p:blipFill>
        <p:spPr>
          <a:xfrm rot="10800000">
            <a:off x="-620830" y="1148297"/>
            <a:ext cx="10315876" cy="1882049"/>
          </a:xfrm>
          <a:prstGeom prst="rect">
            <a:avLst/>
          </a:prstGeom>
          <a:noFill/>
          <a:ln>
            <a:noFill/>
          </a:ln>
        </p:spPr>
      </p:pic>
      <p:pic>
        <p:nvPicPr>
          <p:cNvPr id="247" name="Google Shape;247;p33"/>
          <p:cNvPicPr preferRelativeResize="0"/>
          <p:nvPr/>
        </p:nvPicPr>
        <p:blipFill>
          <a:blip r:embed="rId5">
            <a:alphaModFix/>
          </a:blip>
          <a:stretch>
            <a:fillRect/>
          </a:stretch>
        </p:blipFill>
        <p:spPr>
          <a:xfrm>
            <a:off x="2331478" y="1364200"/>
            <a:ext cx="4015947" cy="34910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